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0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70" r:id="rId14"/>
    <p:sldId id="271" r:id="rId15"/>
    <p:sldId id="272" r:id="rId16"/>
    <p:sldId id="273" r:id="rId17"/>
    <p:sldId id="268" r:id="rId18"/>
    <p:sldId id="26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0FCDD7-744B-47ED-A1F4-FA33D15D517C}" v="34" dt="2025-07-03T16:50:53.786"/>
    <p1510:client id="{4A8A210F-F01D-497E-98B7-D86B867BC0E0}" v="11" dt="2025-07-04T06:28:07.540"/>
    <p1510:client id="{C460DC6F-BDFA-4B70-9BBA-7B8F1E174F8C}" v="6" dt="2025-07-04T07:55:51.7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katasivakumar Pulicharla" userId="7188ce78325dec37" providerId="LiveId" clId="{C460DC6F-BDFA-4B70-9BBA-7B8F1E174F8C}"/>
    <pc:docChg chg="undo custSel addSld modSld">
      <pc:chgData name="Venkatasivakumar Pulicharla" userId="7188ce78325dec37" providerId="LiveId" clId="{C460DC6F-BDFA-4B70-9BBA-7B8F1E174F8C}" dt="2025-07-04T07:55:54.309" v="45" actId="26606"/>
      <pc:docMkLst>
        <pc:docMk/>
      </pc:docMkLst>
      <pc:sldChg chg="addSp delSp modSp new mod setBg">
        <pc:chgData name="Venkatasivakumar Pulicharla" userId="7188ce78325dec37" providerId="LiveId" clId="{C460DC6F-BDFA-4B70-9BBA-7B8F1E174F8C}" dt="2025-07-04T07:55:54.309" v="45" actId="26606"/>
        <pc:sldMkLst>
          <pc:docMk/>
          <pc:sldMk cId="2405291517" sldId="271"/>
        </pc:sldMkLst>
        <pc:spChg chg="del">
          <ac:chgData name="Venkatasivakumar Pulicharla" userId="7188ce78325dec37" providerId="LiveId" clId="{C460DC6F-BDFA-4B70-9BBA-7B8F1E174F8C}" dt="2025-07-04T07:49:11.845" v="1" actId="478"/>
          <ac:spMkLst>
            <pc:docMk/>
            <pc:sldMk cId="2405291517" sldId="271"/>
            <ac:spMk id="2" creationId="{73B65123-431E-C84B-3D57-D32A8B342EFC}"/>
          </ac:spMkLst>
        </pc:spChg>
        <pc:spChg chg="del">
          <ac:chgData name="Venkatasivakumar Pulicharla" userId="7188ce78325dec37" providerId="LiveId" clId="{C460DC6F-BDFA-4B70-9BBA-7B8F1E174F8C}" dt="2025-07-04T07:49:14.846" v="2" actId="478"/>
          <ac:spMkLst>
            <pc:docMk/>
            <pc:sldMk cId="2405291517" sldId="271"/>
            <ac:spMk id="3" creationId="{859BEA65-DE73-5068-6962-A6C9969712BC}"/>
          </ac:spMkLst>
        </pc:spChg>
        <pc:spChg chg="del">
          <ac:chgData name="Venkatasivakumar Pulicharla" userId="7188ce78325dec37" providerId="LiveId" clId="{C460DC6F-BDFA-4B70-9BBA-7B8F1E174F8C}" dt="2025-07-04T07:50:48.615" v="5" actId="931"/>
          <ac:spMkLst>
            <pc:docMk/>
            <pc:sldMk cId="2405291517" sldId="271"/>
            <ac:spMk id="4" creationId="{AE785FED-8676-85FD-182C-0EA7C6DF3D80}"/>
          </ac:spMkLst>
        </pc:spChg>
        <pc:spChg chg="del">
          <ac:chgData name="Venkatasivakumar Pulicharla" userId="7188ce78325dec37" providerId="LiveId" clId="{C460DC6F-BDFA-4B70-9BBA-7B8F1E174F8C}" dt="2025-07-04T07:49:30.132" v="4" actId="478"/>
          <ac:spMkLst>
            <pc:docMk/>
            <pc:sldMk cId="2405291517" sldId="271"/>
            <ac:spMk id="5" creationId="{967AB12D-EB99-3BCD-C010-D50F97F5256C}"/>
          </ac:spMkLst>
        </pc:spChg>
        <pc:spChg chg="del">
          <ac:chgData name="Venkatasivakumar Pulicharla" userId="7188ce78325dec37" providerId="LiveId" clId="{C460DC6F-BDFA-4B70-9BBA-7B8F1E174F8C}" dt="2025-07-04T07:49:30.132" v="4" actId="478"/>
          <ac:spMkLst>
            <pc:docMk/>
            <pc:sldMk cId="2405291517" sldId="271"/>
            <ac:spMk id="6" creationId="{3768398E-1294-AB23-1D1F-DA5FEA3352B7}"/>
          </ac:spMkLst>
        </pc:spChg>
        <pc:spChg chg="del mod">
          <ac:chgData name="Venkatasivakumar Pulicharla" userId="7188ce78325dec37" providerId="LiveId" clId="{C460DC6F-BDFA-4B70-9BBA-7B8F1E174F8C}" dt="2025-07-04T07:51:00.200" v="8" actId="931"/>
          <ac:spMkLst>
            <pc:docMk/>
            <pc:sldMk cId="2405291517" sldId="271"/>
            <ac:spMk id="7" creationId="{7B45F656-71D3-A846-67FB-4DB275C65DB3}"/>
          </ac:spMkLst>
        </pc:spChg>
        <pc:spChg chg="del">
          <ac:chgData name="Venkatasivakumar Pulicharla" userId="7188ce78325dec37" providerId="LiveId" clId="{C460DC6F-BDFA-4B70-9BBA-7B8F1E174F8C}" dt="2025-07-04T07:49:18.458" v="3" actId="478"/>
          <ac:spMkLst>
            <pc:docMk/>
            <pc:sldMk cId="2405291517" sldId="271"/>
            <ac:spMk id="8" creationId="{5926A0B5-9945-F4D5-8DBF-3683FA9CD71B}"/>
          </ac:spMkLst>
        </pc:spChg>
        <pc:spChg chg="del">
          <ac:chgData name="Venkatasivakumar Pulicharla" userId="7188ce78325dec37" providerId="LiveId" clId="{C460DC6F-BDFA-4B70-9BBA-7B8F1E174F8C}" dt="2025-07-04T07:49:30.132" v="4" actId="478"/>
          <ac:spMkLst>
            <pc:docMk/>
            <pc:sldMk cId="2405291517" sldId="271"/>
            <ac:spMk id="9" creationId="{456EF77F-D04A-2D9D-25E2-8038EE030CCA}"/>
          </ac:spMkLst>
        </pc:spChg>
        <pc:spChg chg="del mod">
          <ac:chgData name="Venkatasivakumar Pulicharla" userId="7188ce78325dec37" providerId="LiveId" clId="{C460DC6F-BDFA-4B70-9BBA-7B8F1E174F8C}" dt="2025-07-04T07:51:10.359" v="11" actId="931"/>
          <ac:spMkLst>
            <pc:docMk/>
            <pc:sldMk cId="2405291517" sldId="271"/>
            <ac:spMk id="10" creationId="{F45F6604-C0B4-6C94-6369-E8A9740C5F48}"/>
          </ac:spMkLst>
        </pc:spChg>
        <pc:spChg chg="del">
          <ac:chgData name="Venkatasivakumar Pulicharla" userId="7188ce78325dec37" providerId="LiveId" clId="{C460DC6F-BDFA-4B70-9BBA-7B8F1E174F8C}" dt="2025-07-04T07:49:18.458" v="3" actId="478"/>
          <ac:spMkLst>
            <pc:docMk/>
            <pc:sldMk cId="2405291517" sldId="271"/>
            <ac:spMk id="11" creationId="{F340CD6B-7EF6-ADCF-BBD9-4F017D8BC33B}"/>
          </ac:spMkLst>
        </pc:spChg>
        <pc:spChg chg="add del">
          <ac:chgData name="Venkatasivakumar Pulicharla" userId="7188ce78325dec37" providerId="LiveId" clId="{C460DC6F-BDFA-4B70-9BBA-7B8F1E174F8C}" dt="2025-07-04T07:53:26.657" v="38" actId="26606"/>
          <ac:spMkLst>
            <pc:docMk/>
            <pc:sldMk cId="2405291517" sldId="271"/>
            <ac:spMk id="19" creationId="{42A4FC2C-047E-45A5-965D-8E1E3BF09BC6}"/>
          </ac:spMkLst>
        </pc:spChg>
        <pc:spChg chg="add del mod">
          <ac:chgData name="Venkatasivakumar Pulicharla" userId="7188ce78325dec37" providerId="LiveId" clId="{C460DC6F-BDFA-4B70-9BBA-7B8F1E174F8C}" dt="2025-07-04T07:53:18.441" v="37" actId="478"/>
          <ac:spMkLst>
            <pc:docMk/>
            <pc:sldMk cId="2405291517" sldId="271"/>
            <ac:spMk id="20" creationId="{74D43FF2-85B9-076B-74E0-502481DCF469}"/>
          </ac:spMkLst>
        </pc:spChg>
        <pc:spChg chg="add del">
          <ac:chgData name="Venkatasivakumar Pulicharla" userId="7188ce78325dec37" providerId="LiveId" clId="{C460DC6F-BDFA-4B70-9BBA-7B8F1E174F8C}" dt="2025-07-04T07:51:26.129" v="15" actId="26606"/>
          <ac:spMkLst>
            <pc:docMk/>
            <pc:sldMk cId="2405291517" sldId="271"/>
            <ac:spMk id="22" creationId="{BFDC535F-AC0A-417D-96AB-6706BECACD95}"/>
          </ac:spMkLst>
        </pc:spChg>
        <pc:spChg chg="add del mod">
          <ac:chgData name="Venkatasivakumar Pulicharla" userId="7188ce78325dec37" providerId="LiveId" clId="{C460DC6F-BDFA-4B70-9BBA-7B8F1E174F8C}" dt="2025-07-04T07:53:26.657" v="38" actId="26606"/>
          <ac:spMkLst>
            <pc:docMk/>
            <pc:sldMk cId="2405291517" sldId="271"/>
            <ac:spMk id="23" creationId="{82BF867B-302A-5769-9B65-95537AEDCDF0}"/>
          </ac:spMkLst>
        </pc:spChg>
        <pc:spChg chg="add del">
          <ac:chgData name="Venkatasivakumar Pulicharla" userId="7188ce78325dec37" providerId="LiveId" clId="{C460DC6F-BDFA-4B70-9BBA-7B8F1E174F8C}" dt="2025-07-04T07:51:26.129" v="15" actId="26606"/>
          <ac:spMkLst>
            <pc:docMk/>
            <pc:sldMk cId="2405291517" sldId="271"/>
            <ac:spMk id="24" creationId="{97AAAF8E-31DB-4148-8FCA-4D8233D691C6}"/>
          </ac:spMkLst>
        </pc:spChg>
        <pc:spChg chg="add del">
          <ac:chgData name="Venkatasivakumar Pulicharla" userId="7188ce78325dec37" providerId="LiveId" clId="{C460DC6F-BDFA-4B70-9BBA-7B8F1E174F8C}" dt="2025-07-04T07:51:26.129" v="15" actId="26606"/>
          <ac:spMkLst>
            <pc:docMk/>
            <pc:sldMk cId="2405291517" sldId="271"/>
            <ac:spMk id="26" creationId="{AA274328-4774-4DF9-BA53-452565122FBB}"/>
          </ac:spMkLst>
        </pc:spChg>
        <pc:spChg chg="add del">
          <ac:chgData name="Venkatasivakumar Pulicharla" userId="7188ce78325dec37" providerId="LiveId" clId="{C460DC6F-BDFA-4B70-9BBA-7B8F1E174F8C}" dt="2025-07-04T07:51:26.129" v="15" actId="26606"/>
          <ac:spMkLst>
            <pc:docMk/>
            <pc:sldMk cId="2405291517" sldId="271"/>
            <ac:spMk id="28" creationId="{01C7B46D-2FEF-4FAA-915B-8B21A66BB647}"/>
          </ac:spMkLst>
        </pc:spChg>
        <pc:spChg chg="add del">
          <ac:chgData name="Venkatasivakumar Pulicharla" userId="7188ce78325dec37" providerId="LiveId" clId="{C460DC6F-BDFA-4B70-9BBA-7B8F1E174F8C}" dt="2025-07-04T07:51:35.660" v="19" actId="26606"/>
          <ac:spMkLst>
            <pc:docMk/>
            <pc:sldMk cId="2405291517" sldId="271"/>
            <ac:spMk id="33" creationId="{56827C3C-D52F-46CE-A441-3CD6A1A6A0A2}"/>
          </ac:spMkLst>
        </pc:spChg>
        <pc:spChg chg="add del">
          <ac:chgData name="Venkatasivakumar Pulicharla" userId="7188ce78325dec37" providerId="LiveId" clId="{C460DC6F-BDFA-4B70-9BBA-7B8F1E174F8C}" dt="2025-07-04T07:51:35.660" v="19" actId="26606"/>
          <ac:spMkLst>
            <pc:docMk/>
            <pc:sldMk cId="2405291517" sldId="271"/>
            <ac:spMk id="34" creationId="{F52A8B51-0A89-497B-B882-6658E029A3F9}"/>
          </ac:spMkLst>
        </pc:spChg>
        <pc:spChg chg="add del">
          <ac:chgData name="Venkatasivakumar Pulicharla" userId="7188ce78325dec37" providerId="LiveId" clId="{C460DC6F-BDFA-4B70-9BBA-7B8F1E174F8C}" dt="2025-07-04T07:51:35.660" v="19" actId="26606"/>
          <ac:spMkLst>
            <pc:docMk/>
            <pc:sldMk cId="2405291517" sldId="271"/>
            <ac:spMk id="35" creationId="{EB1CEFBF-6F09-4052-862B-E219DA15757E}"/>
          </ac:spMkLst>
        </pc:spChg>
        <pc:spChg chg="add del">
          <ac:chgData name="Venkatasivakumar Pulicharla" userId="7188ce78325dec37" providerId="LiveId" clId="{C460DC6F-BDFA-4B70-9BBA-7B8F1E174F8C}" dt="2025-07-04T07:51:35.660" v="19" actId="26606"/>
          <ac:spMkLst>
            <pc:docMk/>
            <pc:sldMk cId="2405291517" sldId="271"/>
            <ac:spMk id="36" creationId="{BCB5D417-2A71-445D-B4C7-9E814D633D33}"/>
          </ac:spMkLst>
        </pc:spChg>
        <pc:spChg chg="add del">
          <ac:chgData name="Venkatasivakumar Pulicharla" userId="7188ce78325dec37" providerId="LiveId" clId="{C460DC6F-BDFA-4B70-9BBA-7B8F1E174F8C}" dt="2025-07-04T07:51:40.180" v="21" actId="26606"/>
          <ac:spMkLst>
            <pc:docMk/>
            <pc:sldMk cId="2405291517" sldId="271"/>
            <ac:spMk id="38" creationId="{262ABC4B-37D8-4218-BDD8-6DF6A00C0C80}"/>
          </ac:spMkLst>
        </pc:spChg>
        <pc:spChg chg="add del">
          <ac:chgData name="Venkatasivakumar Pulicharla" userId="7188ce78325dec37" providerId="LiveId" clId="{C460DC6F-BDFA-4B70-9BBA-7B8F1E174F8C}" dt="2025-07-04T07:52:01.134" v="23" actId="26606"/>
          <ac:spMkLst>
            <pc:docMk/>
            <pc:sldMk cId="2405291517" sldId="271"/>
            <ac:spMk id="40" creationId="{36A1CAC3-A129-43F8-8881-63D3E319A7B5}"/>
          </ac:spMkLst>
        </pc:spChg>
        <pc:spChg chg="add del">
          <ac:chgData name="Venkatasivakumar Pulicharla" userId="7188ce78325dec37" providerId="LiveId" clId="{C460DC6F-BDFA-4B70-9BBA-7B8F1E174F8C}" dt="2025-07-04T07:52:01.134" v="23" actId="26606"/>
          <ac:spMkLst>
            <pc:docMk/>
            <pc:sldMk cId="2405291517" sldId="271"/>
            <ac:spMk id="41" creationId="{B5CCE41C-FBFB-44B8-BE25-7F555613C150}"/>
          </ac:spMkLst>
        </pc:spChg>
        <pc:spChg chg="add del">
          <ac:chgData name="Venkatasivakumar Pulicharla" userId="7188ce78325dec37" providerId="LiveId" clId="{C460DC6F-BDFA-4B70-9BBA-7B8F1E174F8C}" dt="2025-07-04T07:52:05.570" v="25" actId="26606"/>
          <ac:spMkLst>
            <pc:docMk/>
            <pc:sldMk cId="2405291517" sldId="271"/>
            <ac:spMk id="43" creationId="{749FA6A2-2239-4EF2-9EB3-B1DC295FE14D}"/>
          </ac:spMkLst>
        </pc:spChg>
        <pc:spChg chg="add del">
          <ac:chgData name="Venkatasivakumar Pulicharla" userId="7188ce78325dec37" providerId="LiveId" clId="{C460DC6F-BDFA-4B70-9BBA-7B8F1E174F8C}" dt="2025-07-04T07:52:17.633" v="27" actId="26606"/>
          <ac:spMkLst>
            <pc:docMk/>
            <pc:sldMk cId="2405291517" sldId="271"/>
            <ac:spMk id="45" creationId="{7F23EF37-19EC-4973-A7AF-4BBF68646D7D}"/>
          </ac:spMkLst>
        </pc:spChg>
        <pc:spChg chg="add del">
          <ac:chgData name="Venkatasivakumar Pulicharla" userId="7188ce78325dec37" providerId="LiveId" clId="{C460DC6F-BDFA-4B70-9BBA-7B8F1E174F8C}" dt="2025-07-04T07:52:23.071" v="29" actId="26606"/>
          <ac:spMkLst>
            <pc:docMk/>
            <pc:sldMk cId="2405291517" sldId="271"/>
            <ac:spMk id="47" creationId="{BE5390C0-EA28-456A-8C95-1CDB808E9DDE}"/>
          </ac:spMkLst>
        </pc:spChg>
        <pc:grpChg chg="add del">
          <ac:chgData name="Venkatasivakumar Pulicharla" userId="7188ce78325dec37" providerId="LiveId" clId="{C460DC6F-BDFA-4B70-9BBA-7B8F1E174F8C}" dt="2025-07-04T07:55:54.309" v="45" actId="26606"/>
          <ac:grpSpMkLst>
            <pc:docMk/>
            <pc:sldMk cId="2405291517" sldId="271"/>
            <ac:grpSpMk id="27" creationId="{8EC1EDC6-1B42-4FCD-BC53-B1D05BFF2E3F}"/>
          </ac:grpSpMkLst>
        </pc:grpChg>
        <pc:grpChg chg="add">
          <ac:chgData name="Venkatasivakumar Pulicharla" userId="7188ce78325dec37" providerId="LiveId" clId="{C460DC6F-BDFA-4B70-9BBA-7B8F1E174F8C}" dt="2025-07-04T07:55:54.309" v="45" actId="26606"/>
          <ac:grpSpMkLst>
            <pc:docMk/>
            <pc:sldMk cId="2405291517" sldId="271"/>
            <ac:grpSpMk id="86" creationId="{8EC1EDC6-1B42-4FCD-BC53-B1D05BFF2E3F}"/>
          </ac:grpSpMkLst>
        </pc:grpChg>
        <pc:picChg chg="add del mod ord">
          <ac:chgData name="Venkatasivakumar Pulicharla" userId="7188ce78325dec37" providerId="LiveId" clId="{C460DC6F-BDFA-4B70-9BBA-7B8F1E174F8C}" dt="2025-07-04T07:53:16.059" v="36" actId="478"/>
          <ac:picMkLst>
            <pc:docMk/>
            <pc:sldMk cId="2405291517" sldId="271"/>
            <ac:picMk id="13" creationId="{DD2928EC-C98C-939C-12E2-008053E41A72}"/>
          </ac:picMkLst>
        </pc:picChg>
        <pc:picChg chg="add del mod ord">
          <ac:chgData name="Venkatasivakumar Pulicharla" userId="7188ce78325dec37" providerId="LiveId" clId="{C460DC6F-BDFA-4B70-9BBA-7B8F1E174F8C}" dt="2025-07-04T07:53:13.808" v="35" actId="478"/>
          <ac:picMkLst>
            <pc:docMk/>
            <pc:sldMk cId="2405291517" sldId="271"/>
            <ac:picMk id="15" creationId="{7B7B54EB-5B61-A2BC-0E9E-B0F8DED260B6}"/>
          </ac:picMkLst>
        </pc:picChg>
        <pc:picChg chg="add mod ord">
          <ac:chgData name="Venkatasivakumar Pulicharla" userId="7188ce78325dec37" providerId="LiveId" clId="{C460DC6F-BDFA-4B70-9BBA-7B8F1E174F8C}" dt="2025-07-04T07:55:54.309" v="45" actId="26606"/>
          <ac:picMkLst>
            <pc:docMk/>
            <pc:sldMk cId="2405291517" sldId="271"/>
            <ac:picMk id="17" creationId="{95CA1663-E1E4-E82F-9ACA-57112160EBBB}"/>
          </ac:picMkLst>
        </pc:picChg>
        <pc:picChg chg="add del">
          <ac:chgData name="Venkatasivakumar Pulicharla" userId="7188ce78325dec37" providerId="LiveId" clId="{C460DC6F-BDFA-4B70-9BBA-7B8F1E174F8C}" dt="2025-07-04T07:55:54.309" v="45" actId="26606"/>
          <ac:picMkLst>
            <pc:docMk/>
            <pc:sldMk cId="2405291517" sldId="271"/>
            <ac:picMk id="25" creationId="{6551C300-1D7A-46C3-9EF6-0EAC9B1E1F53}"/>
          </ac:picMkLst>
        </pc:picChg>
        <pc:picChg chg="add">
          <ac:chgData name="Venkatasivakumar Pulicharla" userId="7188ce78325dec37" providerId="LiveId" clId="{C460DC6F-BDFA-4B70-9BBA-7B8F1E174F8C}" dt="2025-07-04T07:55:54.309" v="45" actId="26606"/>
          <ac:picMkLst>
            <pc:docMk/>
            <pc:sldMk cId="2405291517" sldId="271"/>
            <ac:picMk id="84" creationId="{6551C300-1D7A-46C3-9EF6-0EAC9B1E1F53}"/>
          </ac:picMkLst>
        </pc:picChg>
        <pc:cxnChg chg="add del">
          <ac:chgData name="Venkatasivakumar Pulicharla" userId="7188ce78325dec37" providerId="LiveId" clId="{C460DC6F-BDFA-4B70-9BBA-7B8F1E174F8C}" dt="2025-07-04T07:51:27.911" v="17" actId="26606"/>
          <ac:cxnSpMkLst>
            <pc:docMk/>
            <pc:sldMk cId="2405291517" sldId="271"/>
            <ac:cxnSpMk id="30" creationId="{DCD67800-37AC-4E14-89B0-F79DCB3FB86D}"/>
          </ac:cxnSpMkLst>
        </pc:cxnChg>
        <pc:cxnChg chg="add del">
          <ac:chgData name="Venkatasivakumar Pulicharla" userId="7188ce78325dec37" providerId="LiveId" clId="{C460DC6F-BDFA-4B70-9BBA-7B8F1E174F8C}" dt="2025-07-04T07:51:27.911" v="17" actId="26606"/>
          <ac:cxnSpMkLst>
            <pc:docMk/>
            <pc:sldMk cId="2405291517" sldId="271"/>
            <ac:cxnSpMk id="31" creationId="{20F1788F-A5AE-4188-8274-F7F2E3833ECD}"/>
          </ac:cxnSpMkLst>
        </pc:cxnChg>
      </pc:sldChg>
      <pc:sldChg chg="addSp delSp modSp add mod">
        <pc:chgData name="Venkatasivakumar Pulicharla" userId="7188ce78325dec37" providerId="LiveId" clId="{C460DC6F-BDFA-4B70-9BBA-7B8F1E174F8C}" dt="2025-07-04T07:55:08.270" v="43" actId="26606"/>
        <pc:sldMkLst>
          <pc:docMk/>
          <pc:sldMk cId="1646862219" sldId="272"/>
        </pc:sldMkLst>
        <pc:grpChg chg="del">
          <ac:chgData name="Venkatasivakumar Pulicharla" userId="7188ce78325dec37" providerId="LiveId" clId="{C460DC6F-BDFA-4B70-9BBA-7B8F1E174F8C}" dt="2025-07-04T07:55:08.270" v="43" actId="26606"/>
          <ac:grpSpMkLst>
            <pc:docMk/>
            <pc:sldMk cId="1646862219" sldId="272"/>
            <ac:grpSpMk id="27" creationId="{60D54035-EFEE-9234-4955-DEBB88BAB60C}"/>
          </ac:grpSpMkLst>
        </pc:grpChg>
        <pc:grpChg chg="add">
          <ac:chgData name="Venkatasivakumar Pulicharla" userId="7188ce78325dec37" providerId="LiveId" clId="{C460DC6F-BDFA-4B70-9BBA-7B8F1E174F8C}" dt="2025-07-04T07:55:08.270" v="43" actId="26606"/>
          <ac:grpSpMkLst>
            <pc:docMk/>
            <pc:sldMk cId="1646862219" sldId="272"/>
            <ac:grpSpMk id="86" creationId="{8EC1EDC6-1B42-4FCD-BC53-B1D05BFF2E3F}"/>
          </ac:grpSpMkLst>
        </pc:grpChg>
        <pc:picChg chg="mod">
          <ac:chgData name="Venkatasivakumar Pulicharla" userId="7188ce78325dec37" providerId="LiveId" clId="{C460DC6F-BDFA-4B70-9BBA-7B8F1E174F8C}" dt="2025-07-04T07:55:08.270" v="43" actId="26606"/>
          <ac:picMkLst>
            <pc:docMk/>
            <pc:sldMk cId="1646862219" sldId="272"/>
            <ac:picMk id="17" creationId="{BC038162-F61B-0E24-B9EC-21A53D6B8765}"/>
          </ac:picMkLst>
        </pc:picChg>
        <pc:picChg chg="del">
          <ac:chgData name="Venkatasivakumar Pulicharla" userId="7188ce78325dec37" providerId="LiveId" clId="{C460DC6F-BDFA-4B70-9BBA-7B8F1E174F8C}" dt="2025-07-04T07:55:08.270" v="43" actId="26606"/>
          <ac:picMkLst>
            <pc:docMk/>
            <pc:sldMk cId="1646862219" sldId="272"/>
            <ac:picMk id="25" creationId="{BC55928F-9546-0D78-9428-DE64BE0614B8}"/>
          </ac:picMkLst>
        </pc:picChg>
        <pc:picChg chg="add">
          <ac:chgData name="Venkatasivakumar Pulicharla" userId="7188ce78325dec37" providerId="LiveId" clId="{C460DC6F-BDFA-4B70-9BBA-7B8F1E174F8C}" dt="2025-07-04T07:55:08.270" v="43" actId="26606"/>
          <ac:picMkLst>
            <pc:docMk/>
            <pc:sldMk cId="1646862219" sldId="272"/>
            <ac:picMk id="84" creationId="{6551C300-1D7A-46C3-9EF6-0EAC9B1E1F53}"/>
          </ac:picMkLst>
        </pc:picChg>
      </pc:sldChg>
      <pc:sldChg chg="add">
        <pc:chgData name="Venkatasivakumar Pulicharla" userId="7188ce78325dec37" providerId="LiveId" clId="{C460DC6F-BDFA-4B70-9BBA-7B8F1E174F8C}" dt="2025-07-04T07:53:38.178" v="40" actId="2890"/>
        <pc:sldMkLst>
          <pc:docMk/>
          <pc:sldMk cId="2998869867" sldId="273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svg"/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image" Target="../media/image49.svg"/><Relationship Id="rId1" Type="http://schemas.openxmlformats.org/officeDocument/2006/relationships/image" Target="../media/image48.png"/><Relationship Id="rId6" Type="http://schemas.openxmlformats.org/officeDocument/2006/relationships/image" Target="../media/image53.svg"/><Relationship Id="rId5" Type="http://schemas.openxmlformats.org/officeDocument/2006/relationships/image" Target="../media/image52.png"/><Relationship Id="rId4" Type="http://schemas.openxmlformats.org/officeDocument/2006/relationships/image" Target="../media/image5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svg"/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image" Target="../media/image49.svg"/><Relationship Id="rId1" Type="http://schemas.openxmlformats.org/officeDocument/2006/relationships/image" Target="../media/image48.png"/><Relationship Id="rId6" Type="http://schemas.openxmlformats.org/officeDocument/2006/relationships/image" Target="../media/image53.svg"/><Relationship Id="rId5" Type="http://schemas.openxmlformats.org/officeDocument/2006/relationships/image" Target="../media/image52.png"/><Relationship Id="rId4" Type="http://schemas.openxmlformats.org/officeDocument/2006/relationships/image" Target="../media/image5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F7B4E5-6EEC-4A07-8CF6-5F26FEC80C5F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010F129-2D23-4D48-BF8E-0EF4FD72920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Project Objective</a:t>
          </a:r>
        </a:p>
      </dgm:t>
    </dgm:pt>
    <dgm:pt modelId="{C9B3D8BC-9370-4599-970D-2EC028E04972}" type="parTrans" cxnId="{EEF41C8F-D51A-4AB6-9858-7F54064D7F8B}">
      <dgm:prSet/>
      <dgm:spPr/>
      <dgm:t>
        <a:bodyPr/>
        <a:lstStyle/>
        <a:p>
          <a:endParaRPr lang="en-US"/>
        </a:p>
      </dgm:t>
    </dgm:pt>
    <dgm:pt modelId="{3D6A15F7-7F33-4BD7-8B1A-E05ED5EC2520}" type="sibTrans" cxnId="{EEF41C8F-D51A-4AB6-9858-7F54064D7F8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36AB5F8-4EA2-4D5F-AA07-E23F4F106F3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Tools &amp; Technologies</a:t>
          </a:r>
        </a:p>
      </dgm:t>
    </dgm:pt>
    <dgm:pt modelId="{EE1E6438-40C5-414D-A12C-EFF262A9EFA8}" type="parTrans" cxnId="{F5213E65-E3CE-4C5A-A373-239A8556C0F6}">
      <dgm:prSet/>
      <dgm:spPr/>
      <dgm:t>
        <a:bodyPr/>
        <a:lstStyle/>
        <a:p>
          <a:endParaRPr lang="en-US"/>
        </a:p>
      </dgm:t>
    </dgm:pt>
    <dgm:pt modelId="{D559A97A-2C19-420B-9EBC-5F2137F4B197}" type="sibTrans" cxnId="{F5213E65-E3CE-4C5A-A373-239A8556C0F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22DF52D-E2EA-424D-8CB9-E7B28DA7800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Architecture</a:t>
          </a:r>
        </a:p>
      </dgm:t>
    </dgm:pt>
    <dgm:pt modelId="{FA5CA376-42B8-41B7-A61F-0FF2C444B59C}" type="parTrans" cxnId="{D9B13C59-36FE-4A7A-9273-B548831063CF}">
      <dgm:prSet/>
      <dgm:spPr/>
      <dgm:t>
        <a:bodyPr/>
        <a:lstStyle/>
        <a:p>
          <a:endParaRPr lang="en-US"/>
        </a:p>
      </dgm:t>
    </dgm:pt>
    <dgm:pt modelId="{F581DEF3-C3B0-4741-870D-DBBD4A0885C8}" type="sibTrans" cxnId="{D9B13C59-36FE-4A7A-9273-B548831063C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8D2F4CD-6B47-4DC7-A8CB-03002C51D46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Agents &amp; Workflow</a:t>
          </a:r>
        </a:p>
      </dgm:t>
    </dgm:pt>
    <dgm:pt modelId="{7C3C5B86-33F0-4B0B-8F18-A22E3FA23E9A}" type="parTrans" cxnId="{5DA1FD95-9101-445B-B19E-FB57ADBF638B}">
      <dgm:prSet/>
      <dgm:spPr/>
      <dgm:t>
        <a:bodyPr/>
        <a:lstStyle/>
        <a:p>
          <a:endParaRPr lang="en-US"/>
        </a:p>
      </dgm:t>
    </dgm:pt>
    <dgm:pt modelId="{26C1D15D-9648-4A33-BEE5-288D30064B3D}" type="sibTrans" cxnId="{5DA1FD95-9101-445B-B19E-FB57ADBF638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879A749-EA96-4761-802A-92F42D00556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Working Demo</a:t>
          </a:r>
        </a:p>
      </dgm:t>
    </dgm:pt>
    <dgm:pt modelId="{0B19932C-B006-4793-A373-CE668C245B87}" type="parTrans" cxnId="{DFADF3E5-F0D9-4AFA-B0CC-99600A4BD036}">
      <dgm:prSet/>
      <dgm:spPr/>
      <dgm:t>
        <a:bodyPr/>
        <a:lstStyle/>
        <a:p>
          <a:endParaRPr lang="en-US"/>
        </a:p>
      </dgm:t>
    </dgm:pt>
    <dgm:pt modelId="{F1E495D4-7F45-4703-A6BE-6CF4FB35B0EA}" type="sibTrans" cxnId="{DFADF3E5-F0D9-4AFA-B0CC-99600A4BD03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A2A7971-1ABE-4475-9D6A-CB14DCC34C6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What’s Next?</a:t>
          </a:r>
        </a:p>
      </dgm:t>
    </dgm:pt>
    <dgm:pt modelId="{6801ACE7-0971-4429-A7F4-3E7FE24AB132}" type="parTrans" cxnId="{6BA9D58D-A686-4D1B-9C6C-3F57BA2300B3}">
      <dgm:prSet/>
      <dgm:spPr/>
      <dgm:t>
        <a:bodyPr/>
        <a:lstStyle/>
        <a:p>
          <a:endParaRPr lang="en-US"/>
        </a:p>
      </dgm:t>
    </dgm:pt>
    <dgm:pt modelId="{7318B9FB-D520-46B7-8C76-40E8C7A75E75}" type="sibTrans" cxnId="{6BA9D58D-A686-4D1B-9C6C-3F57BA2300B3}">
      <dgm:prSet/>
      <dgm:spPr/>
      <dgm:t>
        <a:bodyPr/>
        <a:lstStyle/>
        <a:p>
          <a:endParaRPr lang="en-US"/>
        </a:p>
      </dgm:t>
    </dgm:pt>
    <dgm:pt modelId="{E783CF1C-157A-43EF-B266-0B974CB0C129}" type="pres">
      <dgm:prSet presAssocID="{9EF7B4E5-6EEC-4A07-8CF6-5F26FEC80C5F}" presName="root" presStyleCnt="0">
        <dgm:presLayoutVars>
          <dgm:dir/>
          <dgm:resizeHandles val="exact"/>
        </dgm:presLayoutVars>
      </dgm:prSet>
      <dgm:spPr/>
    </dgm:pt>
    <dgm:pt modelId="{E835DF2B-FEE6-4DB7-BCC8-5BE800DFF99C}" type="pres">
      <dgm:prSet presAssocID="{9EF7B4E5-6EEC-4A07-8CF6-5F26FEC80C5F}" presName="container" presStyleCnt="0">
        <dgm:presLayoutVars>
          <dgm:dir/>
          <dgm:resizeHandles val="exact"/>
        </dgm:presLayoutVars>
      </dgm:prSet>
      <dgm:spPr/>
    </dgm:pt>
    <dgm:pt modelId="{DAAFCB83-DF29-4F08-8616-9AF4EAF55C5A}" type="pres">
      <dgm:prSet presAssocID="{0010F129-2D23-4D48-BF8E-0EF4FD729208}" presName="compNode" presStyleCnt="0"/>
      <dgm:spPr/>
    </dgm:pt>
    <dgm:pt modelId="{D1E4F709-3DD6-4168-AC1E-D5E393394405}" type="pres">
      <dgm:prSet presAssocID="{0010F129-2D23-4D48-BF8E-0EF4FD729208}" presName="iconBgRect" presStyleLbl="bgShp" presStyleIdx="0" presStyleCnt="6"/>
      <dgm:spPr/>
    </dgm:pt>
    <dgm:pt modelId="{B6F36C33-1A7B-4F88-8D14-43F0151290AF}" type="pres">
      <dgm:prSet presAssocID="{0010F129-2D23-4D48-BF8E-0EF4FD729208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DF6E1C54-AB82-4F09-8732-71FF5796C102}" type="pres">
      <dgm:prSet presAssocID="{0010F129-2D23-4D48-BF8E-0EF4FD729208}" presName="spaceRect" presStyleCnt="0"/>
      <dgm:spPr/>
    </dgm:pt>
    <dgm:pt modelId="{8DEE58E6-D7DA-468B-96A2-2E4F6D8367AD}" type="pres">
      <dgm:prSet presAssocID="{0010F129-2D23-4D48-BF8E-0EF4FD729208}" presName="textRect" presStyleLbl="revTx" presStyleIdx="0" presStyleCnt="6">
        <dgm:presLayoutVars>
          <dgm:chMax val="1"/>
          <dgm:chPref val="1"/>
        </dgm:presLayoutVars>
      </dgm:prSet>
      <dgm:spPr/>
    </dgm:pt>
    <dgm:pt modelId="{C73C3EA5-26FF-4911-BEB8-E70C6651FCDD}" type="pres">
      <dgm:prSet presAssocID="{3D6A15F7-7F33-4BD7-8B1A-E05ED5EC2520}" presName="sibTrans" presStyleLbl="sibTrans2D1" presStyleIdx="0" presStyleCnt="0"/>
      <dgm:spPr/>
    </dgm:pt>
    <dgm:pt modelId="{DADE06F2-0E0C-471E-8EC2-51D59F599423}" type="pres">
      <dgm:prSet presAssocID="{736AB5F8-4EA2-4D5F-AA07-E23F4F106F3F}" presName="compNode" presStyleCnt="0"/>
      <dgm:spPr/>
    </dgm:pt>
    <dgm:pt modelId="{01494330-7A45-49E9-BE73-4B3852AD28A2}" type="pres">
      <dgm:prSet presAssocID="{736AB5F8-4EA2-4D5F-AA07-E23F4F106F3F}" presName="iconBgRect" presStyleLbl="bgShp" presStyleIdx="1" presStyleCnt="6"/>
      <dgm:spPr/>
    </dgm:pt>
    <dgm:pt modelId="{54E2D684-2658-494A-855B-DE6EB79E96CA}" type="pres">
      <dgm:prSet presAssocID="{736AB5F8-4EA2-4D5F-AA07-E23F4F106F3F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1EB069EF-1BC9-403D-91A6-E582ABB147E2}" type="pres">
      <dgm:prSet presAssocID="{736AB5F8-4EA2-4D5F-AA07-E23F4F106F3F}" presName="spaceRect" presStyleCnt="0"/>
      <dgm:spPr/>
    </dgm:pt>
    <dgm:pt modelId="{5E33F460-2C0F-4065-9FA0-4A86EB7043D2}" type="pres">
      <dgm:prSet presAssocID="{736AB5F8-4EA2-4D5F-AA07-E23F4F106F3F}" presName="textRect" presStyleLbl="revTx" presStyleIdx="1" presStyleCnt="6">
        <dgm:presLayoutVars>
          <dgm:chMax val="1"/>
          <dgm:chPref val="1"/>
        </dgm:presLayoutVars>
      </dgm:prSet>
      <dgm:spPr/>
    </dgm:pt>
    <dgm:pt modelId="{81176831-B39B-406F-B431-F4D74F8F5B60}" type="pres">
      <dgm:prSet presAssocID="{D559A97A-2C19-420B-9EBC-5F2137F4B197}" presName="sibTrans" presStyleLbl="sibTrans2D1" presStyleIdx="0" presStyleCnt="0"/>
      <dgm:spPr/>
    </dgm:pt>
    <dgm:pt modelId="{91E084A4-7590-4163-85CD-3E67963A5C13}" type="pres">
      <dgm:prSet presAssocID="{822DF52D-E2EA-424D-8CB9-E7B28DA7800E}" presName="compNode" presStyleCnt="0"/>
      <dgm:spPr/>
    </dgm:pt>
    <dgm:pt modelId="{DC663E49-88E9-49ED-B5EB-8010EB9E1560}" type="pres">
      <dgm:prSet presAssocID="{822DF52D-E2EA-424D-8CB9-E7B28DA7800E}" presName="iconBgRect" presStyleLbl="bgShp" presStyleIdx="2" presStyleCnt="6"/>
      <dgm:spPr/>
    </dgm:pt>
    <dgm:pt modelId="{93A87DC5-78AA-4F46-8FDC-839BABA5143A}" type="pres">
      <dgm:prSet presAssocID="{822DF52D-E2EA-424D-8CB9-E7B28DA7800E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idge scene"/>
        </a:ext>
      </dgm:extLst>
    </dgm:pt>
    <dgm:pt modelId="{0AA02D31-DC79-4C44-95EB-D20FC1206718}" type="pres">
      <dgm:prSet presAssocID="{822DF52D-E2EA-424D-8CB9-E7B28DA7800E}" presName="spaceRect" presStyleCnt="0"/>
      <dgm:spPr/>
    </dgm:pt>
    <dgm:pt modelId="{2946AC89-8970-46BD-8C68-D39AF15EE80C}" type="pres">
      <dgm:prSet presAssocID="{822DF52D-E2EA-424D-8CB9-E7B28DA7800E}" presName="textRect" presStyleLbl="revTx" presStyleIdx="2" presStyleCnt="6">
        <dgm:presLayoutVars>
          <dgm:chMax val="1"/>
          <dgm:chPref val="1"/>
        </dgm:presLayoutVars>
      </dgm:prSet>
      <dgm:spPr/>
    </dgm:pt>
    <dgm:pt modelId="{F13FED1A-3116-47E7-9938-782318F87759}" type="pres">
      <dgm:prSet presAssocID="{F581DEF3-C3B0-4741-870D-DBBD4A0885C8}" presName="sibTrans" presStyleLbl="sibTrans2D1" presStyleIdx="0" presStyleCnt="0"/>
      <dgm:spPr/>
    </dgm:pt>
    <dgm:pt modelId="{7D1A4B7D-1483-4A5E-A3F1-005FDC797CE8}" type="pres">
      <dgm:prSet presAssocID="{08D2F4CD-6B47-4DC7-A8CB-03002C51D469}" presName="compNode" presStyleCnt="0"/>
      <dgm:spPr/>
    </dgm:pt>
    <dgm:pt modelId="{98B8E1A3-51AD-4D85-91AC-9BB5CDB3456F}" type="pres">
      <dgm:prSet presAssocID="{08D2F4CD-6B47-4DC7-A8CB-03002C51D469}" presName="iconBgRect" presStyleLbl="bgShp" presStyleIdx="3" presStyleCnt="6"/>
      <dgm:spPr/>
    </dgm:pt>
    <dgm:pt modelId="{C2230E19-B41A-4D53-BB4A-734E38F2A15E}" type="pres">
      <dgm:prSet presAssocID="{08D2F4CD-6B47-4DC7-A8CB-03002C51D469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l center"/>
        </a:ext>
      </dgm:extLst>
    </dgm:pt>
    <dgm:pt modelId="{68D9E0DF-CD5E-4EA0-AFCF-608B31C73A05}" type="pres">
      <dgm:prSet presAssocID="{08D2F4CD-6B47-4DC7-A8CB-03002C51D469}" presName="spaceRect" presStyleCnt="0"/>
      <dgm:spPr/>
    </dgm:pt>
    <dgm:pt modelId="{72EF52A4-2FBD-4BC4-B3E6-87077B462B40}" type="pres">
      <dgm:prSet presAssocID="{08D2F4CD-6B47-4DC7-A8CB-03002C51D469}" presName="textRect" presStyleLbl="revTx" presStyleIdx="3" presStyleCnt="6">
        <dgm:presLayoutVars>
          <dgm:chMax val="1"/>
          <dgm:chPref val="1"/>
        </dgm:presLayoutVars>
      </dgm:prSet>
      <dgm:spPr/>
    </dgm:pt>
    <dgm:pt modelId="{72FA6BA1-7AF3-4862-8A1F-C4A66FBD59E2}" type="pres">
      <dgm:prSet presAssocID="{26C1D15D-9648-4A33-BEE5-288D30064B3D}" presName="sibTrans" presStyleLbl="sibTrans2D1" presStyleIdx="0" presStyleCnt="0"/>
      <dgm:spPr/>
    </dgm:pt>
    <dgm:pt modelId="{08CDB58B-3C19-43ED-B451-0DF51437D521}" type="pres">
      <dgm:prSet presAssocID="{D879A749-EA96-4761-802A-92F42D00556F}" presName="compNode" presStyleCnt="0"/>
      <dgm:spPr/>
    </dgm:pt>
    <dgm:pt modelId="{CFCCDF15-DFFB-4740-887F-3B93056D6A3A}" type="pres">
      <dgm:prSet presAssocID="{D879A749-EA96-4761-802A-92F42D00556F}" presName="iconBgRect" presStyleLbl="bgShp" presStyleIdx="4" presStyleCnt="6"/>
      <dgm:spPr/>
    </dgm:pt>
    <dgm:pt modelId="{A43993F6-91B7-4ED8-8DB5-2C84C928A95B}" type="pres">
      <dgm:prSet presAssocID="{D879A749-EA96-4761-802A-92F42D00556F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F42F167E-6912-48F0-945D-AAFE6769C0CA}" type="pres">
      <dgm:prSet presAssocID="{D879A749-EA96-4761-802A-92F42D00556F}" presName="spaceRect" presStyleCnt="0"/>
      <dgm:spPr/>
    </dgm:pt>
    <dgm:pt modelId="{9EDB1099-14FD-46FE-9ED7-D5C9CA8E6EC7}" type="pres">
      <dgm:prSet presAssocID="{D879A749-EA96-4761-802A-92F42D00556F}" presName="textRect" presStyleLbl="revTx" presStyleIdx="4" presStyleCnt="6">
        <dgm:presLayoutVars>
          <dgm:chMax val="1"/>
          <dgm:chPref val="1"/>
        </dgm:presLayoutVars>
      </dgm:prSet>
      <dgm:spPr/>
    </dgm:pt>
    <dgm:pt modelId="{9CE6E921-1FC7-49C2-9244-2A72B9B1B709}" type="pres">
      <dgm:prSet presAssocID="{F1E495D4-7F45-4703-A6BE-6CF4FB35B0EA}" presName="sibTrans" presStyleLbl="sibTrans2D1" presStyleIdx="0" presStyleCnt="0"/>
      <dgm:spPr/>
    </dgm:pt>
    <dgm:pt modelId="{51961BA8-F228-42DC-B657-D5B13784A5DE}" type="pres">
      <dgm:prSet presAssocID="{AA2A7971-1ABE-4475-9D6A-CB14DCC34C68}" presName="compNode" presStyleCnt="0"/>
      <dgm:spPr/>
    </dgm:pt>
    <dgm:pt modelId="{1C56820D-682E-4DA6-8167-39759FEC8BBB}" type="pres">
      <dgm:prSet presAssocID="{AA2A7971-1ABE-4475-9D6A-CB14DCC34C68}" presName="iconBgRect" presStyleLbl="bgShp" presStyleIdx="5" presStyleCnt="6"/>
      <dgm:spPr/>
    </dgm:pt>
    <dgm:pt modelId="{212E0DCF-BBD1-4683-91C1-FAD63EC768DE}" type="pres">
      <dgm:prSet presAssocID="{AA2A7971-1ABE-4475-9D6A-CB14DCC34C68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20CF4179-EE2E-4153-A2CA-A42084DF2F17}" type="pres">
      <dgm:prSet presAssocID="{AA2A7971-1ABE-4475-9D6A-CB14DCC34C68}" presName="spaceRect" presStyleCnt="0"/>
      <dgm:spPr/>
    </dgm:pt>
    <dgm:pt modelId="{EE05EF84-7E25-46CD-A31D-C7D092953A7A}" type="pres">
      <dgm:prSet presAssocID="{AA2A7971-1ABE-4475-9D6A-CB14DCC34C68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C4582D02-057A-4DFB-9097-2BBAD1B7A539}" type="presOf" srcId="{26C1D15D-9648-4A33-BEE5-288D30064B3D}" destId="{72FA6BA1-7AF3-4862-8A1F-C4A66FBD59E2}" srcOrd="0" destOrd="0" presId="urn:microsoft.com/office/officeart/2018/2/layout/IconCircleList"/>
    <dgm:cxn modelId="{2E0CDE21-3DA2-4BE8-91E2-AD655EB8E31A}" type="presOf" srcId="{D879A749-EA96-4761-802A-92F42D00556F}" destId="{9EDB1099-14FD-46FE-9ED7-D5C9CA8E6EC7}" srcOrd="0" destOrd="0" presId="urn:microsoft.com/office/officeart/2018/2/layout/IconCircleList"/>
    <dgm:cxn modelId="{7390B431-CFE9-4C4C-9FE7-D5DB565D9D7E}" type="presOf" srcId="{AA2A7971-1ABE-4475-9D6A-CB14DCC34C68}" destId="{EE05EF84-7E25-46CD-A31D-C7D092953A7A}" srcOrd="0" destOrd="0" presId="urn:microsoft.com/office/officeart/2018/2/layout/IconCircleList"/>
    <dgm:cxn modelId="{CEB62F5D-02FF-44A4-AC59-A8CF01212DE6}" type="presOf" srcId="{3D6A15F7-7F33-4BD7-8B1A-E05ED5EC2520}" destId="{C73C3EA5-26FF-4911-BEB8-E70C6651FCDD}" srcOrd="0" destOrd="0" presId="urn:microsoft.com/office/officeart/2018/2/layout/IconCircleList"/>
    <dgm:cxn modelId="{F5213E65-E3CE-4C5A-A373-239A8556C0F6}" srcId="{9EF7B4E5-6EEC-4A07-8CF6-5F26FEC80C5F}" destId="{736AB5F8-4EA2-4D5F-AA07-E23F4F106F3F}" srcOrd="1" destOrd="0" parTransId="{EE1E6438-40C5-414D-A12C-EFF262A9EFA8}" sibTransId="{D559A97A-2C19-420B-9EBC-5F2137F4B197}"/>
    <dgm:cxn modelId="{D9B13C59-36FE-4A7A-9273-B548831063CF}" srcId="{9EF7B4E5-6EEC-4A07-8CF6-5F26FEC80C5F}" destId="{822DF52D-E2EA-424D-8CB9-E7B28DA7800E}" srcOrd="2" destOrd="0" parTransId="{FA5CA376-42B8-41B7-A61F-0FF2C444B59C}" sibTransId="{F581DEF3-C3B0-4741-870D-DBBD4A0885C8}"/>
    <dgm:cxn modelId="{3829B27B-9AFD-4889-BA1A-7078AB90F1AF}" type="presOf" srcId="{D559A97A-2C19-420B-9EBC-5F2137F4B197}" destId="{81176831-B39B-406F-B431-F4D74F8F5B60}" srcOrd="0" destOrd="0" presId="urn:microsoft.com/office/officeart/2018/2/layout/IconCircleList"/>
    <dgm:cxn modelId="{58539883-45B4-48C3-BE3B-BAEE128976EE}" type="presOf" srcId="{0010F129-2D23-4D48-BF8E-0EF4FD729208}" destId="{8DEE58E6-D7DA-468B-96A2-2E4F6D8367AD}" srcOrd="0" destOrd="0" presId="urn:microsoft.com/office/officeart/2018/2/layout/IconCircleList"/>
    <dgm:cxn modelId="{6BA9D58D-A686-4D1B-9C6C-3F57BA2300B3}" srcId="{9EF7B4E5-6EEC-4A07-8CF6-5F26FEC80C5F}" destId="{AA2A7971-1ABE-4475-9D6A-CB14DCC34C68}" srcOrd="5" destOrd="0" parTransId="{6801ACE7-0971-4429-A7F4-3E7FE24AB132}" sibTransId="{7318B9FB-D520-46B7-8C76-40E8C7A75E75}"/>
    <dgm:cxn modelId="{363FF58D-EB49-40D5-880A-6E3564DD6473}" type="presOf" srcId="{F581DEF3-C3B0-4741-870D-DBBD4A0885C8}" destId="{F13FED1A-3116-47E7-9938-782318F87759}" srcOrd="0" destOrd="0" presId="urn:microsoft.com/office/officeart/2018/2/layout/IconCircleList"/>
    <dgm:cxn modelId="{EEF41C8F-D51A-4AB6-9858-7F54064D7F8B}" srcId="{9EF7B4E5-6EEC-4A07-8CF6-5F26FEC80C5F}" destId="{0010F129-2D23-4D48-BF8E-0EF4FD729208}" srcOrd="0" destOrd="0" parTransId="{C9B3D8BC-9370-4599-970D-2EC028E04972}" sibTransId="{3D6A15F7-7F33-4BD7-8B1A-E05ED5EC2520}"/>
    <dgm:cxn modelId="{5DA1FD95-9101-445B-B19E-FB57ADBF638B}" srcId="{9EF7B4E5-6EEC-4A07-8CF6-5F26FEC80C5F}" destId="{08D2F4CD-6B47-4DC7-A8CB-03002C51D469}" srcOrd="3" destOrd="0" parTransId="{7C3C5B86-33F0-4B0B-8F18-A22E3FA23E9A}" sibTransId="{26C1D15D-9648-4A33-BEE5-288D30064B3D}"/>
    <dgm:cxn modelId="{73B11FA7-BA52-46AC-8FB8-7F00150286D8}" type="presOf" srcId="{822DF52D-E2EA-424D-8CB9-E7B28DA7800E}" destId="{2946AC89-8970-46BD-8C68-D39AF15EE80C}" srcOrd="0" destOrd="0" presId="urn:microsoft.com/office/officeart/2018/2/layout/IconCircleList"/>
    <dgm:cxn modelId="{D2FF8FE5-FC3C-4A70-9533-954B2793A5A1}" type="presOf" srcId="{08D2F4CD-6B47-4DC7-A8CB-03002C51D469}" destId="{72EF52A4-2FBD-4BC4-B3E6-87077B462B40}" srcOrd="0" destOrd="0" presId="urn:microsoft.com/office/officeart/2018/2/layout/IconCircleList"/>
    <dgm:cxn modelId="{DFADF3E5-F0D9-4AFA-B0CC-99600A4BD036}" srcId="{9EF7B4E5-6EEC-4A07-8CF6-5F26FEC80C5F}" destId="{D879A749-EA96-4761-802A-92F42D00556F}" srcOrd="4" destOrd="0" parTransId="{0B19932C-B006-4793-A373-CE668C245B87}" sibTransId="{F1E495D4-7F45-4703-A6BE-6CF4FB35B0EA}"/>
    <dgm:cxn modelId="{FED88BEA-364E-481A-A1D8-4F93A8FA3B1B}" type="presOf" srcId="{F1E495D4-7F45-4703-A6BE-6CF4FB35B0EA}" destId="{9CE6E921-1FC7-49C2-9244-2A72B9B1B709}" srcOrd="0" destOrd="0" presId="urn:microsoft.com/office/officeart/2018/2/layout/IconCircleList"/>
    <dgm:cxn modelId="{F256D0EA-EB86-4F60-B6FF-3A9B7B2008D1}" type="presOf" srcId="{9EF7B4E5-6EEC-4A07-8CF6-5F26FEC80C5F}" destId="{E783CF1C-157A-43EF-B266-0B974CB0C129}" srcOrd="0" destOrd="0" presId="urn:microsoft.com/office/officeart/2018/2/layout/IconCircleList"/>
    <dgm:cxn modelId="{A4B03EFE-8385-48C9-8C40-C148A4A03EA0}" type="presOf" srcId="{736AB5F8-4EA2-4D5F-AA07-E23F4F106F3F}" destId="{5E33F460-2C0F-4065-9FA0-4A86EB7043D2}" srcOrd="0" destOrd="0" presId="urn:microsoft.com/office/officeart/2018/2/layout/IconCircleList"/>
    <dgm:cxn modelId="{AC6D8E10-FB18-454C-AF92-35B4BA4AA652}" type="presParOf" srcId="{E783CF1C-157A-43EF-B266-0B974CB0C129}" destId="{E835DF2B-FEE6-4DB7-BCC8-5BE800DFF99C}" srcOrd="0" destOrd="0" presId="urn:microsoft.com/office/officeart/2018/2/layout/IconCircleList"/>
    <dgm:cxn modelId="{3100CB15-95B9-47F0-8335-D34B53C9D308}" type="presParOf" srcId="{E835DF2B-FEE6-4DB7-BCC8-5BE800DFF99C}" destId="{DAAFCB83-DF29-4F08-8616-9AF4EAF55C5A}" srcOrd="0" destOrd="0" presId="urn:microsoft.com/office/officeart/2018/2/layout/IconCircleList"/>
    <dgm:cxn modelId="{15CC4BB2-9B74-4086-8D03-FB2C98AB5AE1}" type="presParOf" srcId="{DAAFCB83-DF29-4F08-8616-9AF4EAF55C5A}" destId="{D1E4F709-3DD6-4168-AC1E-D5E393394405}" srcOrd="0" destOrd="0" presId="urn:microsoft.com/office/officeart/2018/2/layout/IconCircleList"/>
    <dgm:cxn modelId="{7539129E-BD0C-4386-B585-83871EB890CF}" type="presParOf" srcId="{DAAFCB83-DF29-4F08-8616-9AF4EAF55C5A}" destId="{B6F36C33-1A7B-4F88-8D14-43F0151290AF}" srcOrd="1" destOrd="0" presId="urn:microsoft.com/office/officeart/2018/2/layout/IconCircleList"/>
    <dgm:cxn modelId="{B89C3681-0473-473A-BF1C-C795851CDD1D}" type="presParOf" srcId="{DAAFCB83-DF29-4F08-8616-9AF4EAF55C5A}" destId="{DF6E1C54-AB82-4F09-8732-71FF5796C102}" srcOrd="2" destOrd="0" presId="urn:microsoft.com/office/officeart/2018/2/layout/IconCircleList"/>
    <dgm:cxn modelId="{EA99426E-7224-4858-B491-C52259D18F2C}" type="presParOf" srcId="{DAAFCB83-DF29-4F08-8616-9AF4EAF55C5A}" destId="{8DEE58E6-D7DA-468B-96A2-2E4F6D8367AD}" srcOrd="3" destOrd="0" presId="urn:microsoft.com/office/officeart/2018/2/layout/IconCircleList"/>
    <dgm:cxn modelId="{32F4D315-9570-4A4C-A083-BF9A71A1A3F8}" type="presParOf" srcId="{E835DF2B-FEE6-4DB7-BCC8-5BE800DFF99C}" destId="{C73C3EA5-26FF-4911-BEB8-E70C6651FCDD}" srcOrd="1" destOrd="0" presId="urn:microsoft.com/office/officeart/2018/2/layout/IconCircleList"/>
    <dgm:cxn modelId="{BF9FA8FE-E9CF-4754-8985-4A7D1D19F362}" type="presParOf" srcId="{E835DF2B-FEE6-4DB7-BCC8-5BE800DFF99C}" destId="{DADE06F2-0E0C-471E-8EC2-51D59F599423}" srcOrd="2" destOrd="0" presId="urn:microsoft.com/office/officeart/2018/2/layout/IconCircleList"/>
    <dgm:cxn modelId="{2E9FF66C-52A4-4EA7-806F-90E1592296A5}" type="presParOf" srcId="{DADE06F2-0E0C-471E-8EC2-51D59F599423}" destId="{01494330-7A45-49E9-BE73-4B3852AD28A2}" srcOrd="0" destOrd="0" presId="urn:microsoft.com/office/officeart/2018/2/layout/IconCircleList"/>
    <dgm:cxn modelId="{BA467376-A795-44E6-A675-24D2966AAFC4}" type="presParOf" srcId="{DADE06F2-0E0C-471E-8EC2-51D59F599423}" destId="{54E2D684-2658-494A-855B-DE6EB79E96CA}" srcOrd="1" destOrd="0" presId="urn:microsoft.com/office/officeart/2018/2/layout/IconCircleList"/>
    <dgm:cxn modelId="{B001DA9E-0B62-411B-8E0B-F5FADD8FA050}" type="presParOf" srcId="{DADE06F2-0E0C-471E-8EC2-51D59F599423}" destId="{1EB069EF-1BC9-403D-91A6-E582ABB147E2}" srcOrd="2" destOrd="0" presId="urn:microsoft.com/office/officeart/2018/2/layout/IconCircleList"/>
    <dgm:cxn modelId="{CD21C29F-6AE1-4A9B-A47F-F8DAEFBCBDA3}" type="presParOf" srcId="{DADE06F2-0E0C-471E-8EC2-51D59F599423}" destId="{5E33F460-2C0F-4065-9FA0-4A86EB7043D2}" srcOrd="3" destOrd="0" presId="urn:microsoft.com/office/officeart/2018/2/layout/IconCircleList"/>
    <dgm:cxn modelId="{0D822869-CD47-4B2A-B436-A487B6785EF7}" type="presParOf" srcId="{E835DF2B-FEE6-4DB7-BCC8-5BE800DFF99C}" destId="{81176831-B39B-406F-B431-F4D74F8F5B60}" srcOrd="3" destOrd="0" presId="urn:microsoft.com/office/officeart/2018/2/layout/IconCircleList"/>
    <dgm:cxn modelId="{5F9DF5A7-E7A0-433C-9F39-AAD7A970A268}" type="presParOf" srcId="{E835DF2B-FEE6-4DB7-BCC8-5BE800DFF99C}" destId="{91E084A4-7590-4163-85CD-3E67963A5C13}" srcOrd="4" destOrd="0" presId="urn:microsoft.com/office/officeart/2018/2/layout/IconCircleList"/>
    <dgm:cxn modelId="{CC472AC8-6583-4083-9DB0-294D3D0EE747}" type="presParOf" srcId="{91E084A4-7590-4163-85CD-3E67963A5C13}" destId="{DC663E49-88E9-49ED-B5EB-8010EB9E1560}" srcOrd="0" destOrd="0" presId="urn:microsoft.com/office/officeart/2018/2/layout/IconCircleList"/>
    <dgm:cxn modelId="{86120CB0-3F56-4ACD-BA39-6D9AAD02A840}" type="presParOf" srcId="{91E084A4-7590-4163-85CD-3E67963A5C13}" destId="{93A87DC5-78AA-4F46-8FDC-839BABA5143A}" srcOrd="1" destOrd="0" presId="urn:microsoft.com/office/officeart/2018/2/layout/IconCircleList"/>
    <dgm:cxn modelId="{D58AA5F8-223F-44ED-9A9A-F26BA8E080D0}" type="presParOf" srcId="{91E084A4-7590-4163-85CD-3E67963A5C13}" destId="{0AA02D31-DC79-4C44-95EB-D20FC1206718}" srcOrd="2" destOrd="0" presId="urn:microsoft.com/office/officeart/2018/2/layout/IconCircleList"/>
    <dgm:cxn modelId="{32B103B9-9E91-49C8-80A2-E208F8FEAF9F}" type="presParOf" srcId="{91E084A4-7590-4163-85CD-3E67963A5C13}" destId="{2946AC89-8970-46BD-8C68-D39AF15EE80C}" srcOrd="3" destOrd="0" presId="urn:microsoft.com/office/officeart/2018/2/layout/IconCircleList"/>
    <dgm:cxn modelId="{15563B5B-F050-48EC-8C32-B9385077C16B}" type="presParOf" srcId="{E835DF2B-FEE6-4DB7-BCC8-5BE800DFF99C}" destId="{F13FED1A-3116-47E7-9938-782318F87759}" srcOrd="5" destOrd="0" presId="urn:microsoft.com/office/officeart/2018/2/layout/IconCircleList"/>
    <dgm:cxn modelId="{ACB0FEB6-1A57-4045-A3B6-9537F697EA73}" type="presParOf" srcId="{E835DF2B-FEE6-4DB7-BCC8-5BE800DFF99C}" destId="{7D1A4B7D-1483-4A5E-A3F1-005FDC797CE8}" srcOrd="6" destOrd="0" presId="urn:microsoft.com/office/officeart/2018/2/layout/IconCircleList"/>
    <dgm:cxn modelId="{13580489-26D9-478D-836F-5DA46B51151F}" type="presParOf" srcId="{7D1A4B7D-1483-4A5E-A3F1-005FDC797CE8}" destId="{98B8E1A3-51AD-4D85-91AC-9BB5CDB3456F}" srcOrd="0" destOrd="0" presId="urn:microsoft.com/office/officeart/2018/2/layout/IconCircleList"/>
    <dgm:cxn modelId="{850CC911-D112-4B3B-B75D-1CED45E72A4F}" type="presParOf" srcId="{7D1A4B7D-1483-4A5E-A3F1-005FDC797CE8}" destId="{C2230E19-B41A-4D53-BB4A-734E38F2A15E}" srcOrd="1" destOrd="0" presId="urn:microsoft.com/office/officeart/2018/2/layout/IconCircleList"/>
    <dgm:cxn modelId="{68E8D2BA-C2B0-4B54-B434-8AFF4D31D945}" type="presParOf" srcId="{7D1A4B7D-1483-4A5E-A3F1-005FDC797CE8}" destId="{68D9E0DF-CD5E-4EA0-AFCF-608B31C73A05}" srcOrd="2" destOrd="0" presId="urn:microsoft.com/office/officeart/2018/2/layout/IconCircleList"/>
    <dgm:cxn modelId="{C5245FB4-1F46-4772-91B0-65CCCF6790D0}" type="presParOf" srcId="{7D1A4B7D-1483-4A5E-A3F1-005FDC797CE8}" destId="{72EF52A4-2FBD-4BC4-B3E6-87077B462B40}" srcOrd="3" destOrd="0" presId="urn:microsoft.com/office/officeart/2018/2/layout/IconCircleList"/>
    <dgm:cxn modelId="{D71984D2-FE06-4DDC-93A6-FE8D7A08DBC9}" type="presParOf" srcId="{E835DF2B-FEE6-4DB7-BCC8-5BE800DFF99C}" destId="{72FA6BA1-7AF3-4862-8A1F-C4A66FBD59E2}" srcOrd="7" destOrd="0" presId="urn:microsoft.com/office/officeart/2018/2/layout/IconCircleList"/>
    <dgm:cxn modelId="{75351043-4426-4BFD-B63A-140BC3F407A7}" type="presParOf" srcId="{E835DF2B-FEE6-4DB7-BCC8-5BE800DFF99C}" destId="{08CDB58B-3C19-43ED-B451-0DF51437D521}" srcOrd="8" destOrd="0" presId="urn:microsoft.com/office/officeart/2018/2/layout/IconCircleList"/>
    <dgm:cxn modelId="{7DE3B239-A9E7-46B4-A35C-4A77296F01C6}" type="presParOf" srcId="{08CDB58B-3C19-43ED-B451-0DF51437D521}" destId="{CFCCDF15-DFFB-4740-887F-3B93056D6A3A}" srcOrd="0" destOrd="0" presId="urn:microsoft.com/office/officeart/2018/2/layout/IconCircleList"/>
    <dgm:cxn modelId="{A272839C-94E2-46E8-9465-DAA95D6EF4F1}" type="presParOf" srcId="{08CDB58B-3C19-43ED-B451-0DF51437D521}" destId="{A43993F6-91B7-4ED8-8DB5-2C84C928A95B}" srcOrd="1" destOrd="0" presId="urn:microsoft.com/office/officeart/2018/2/layout/IconCircleList"/>
    <dgm:cxn modelId="{A8BEE01C-664B-440C-A939-7F7834AACC21}" type="presParOf" srcId="{08CDB58B-3C19-43ED-B451-0DF51437D521}" destId="{F42F167E-6912-48F0-945D-AAFE6769C0CA}" srcOrd="2" destOrd="0" presId="urn:microsoft.com/office/officeart/2018/2/layout/IconCircleList"/>
    <dgm:cxn modelId="{167B7E4F-1952-485F-9750-9DA6E6DC3BAF}" type="presParOf" srcId="{08CDB58B-3C19-43ED-B451-0DF51437D521}" destId="{9EDB1099-14FD-46FE-9ED7-D5C9CA8E6EC7}" srcOrd="3" destOrd="0" presId="urn:microsoft.com/office/officeart/2018/2/layout/IconCircleList"/>
    <dgm:cxn modelId="{2C25CA5B-F20D-4933-B1EE-C7C7D211B1CD}" type="presParOf" srcId="{E835DF2B-FEE6-4DB7-BCC8-5BE800DFF99C}" destId="{9CE6E921-1FC7-49C2-9244-2A72B9B1B709}" srcOrd="9" destOrd="0" presId="urn:microsoft.com/office/officeart/2018/2/layout/IconCircleList"/>
    <dgm:cxn modelId="{18A49019-9C37-4DBB-8E35-3384C93A714D}" type="presParOf" srcId="{E835DF2B-FEE6-4DB7-BCC8-5BE800DFF99C}" destId="{51961BA8-F228-42DC-B657-D5B13784A5DE}" srcOrd="10" destOrd="0" presId="urn:microsoft.com/office/officeart/2018/2/layout/IconCircleList"/>
    <dgm:cxn modelId="{06BED29C-C20E-41E3-AF03-DFC031974852}" type="presParOf" srcId="{51961BA8-F228-42DC-B657-D5B13784A5DE}" destId="{1C56820D-682E-4DA6-8167-39759FEC8BBB}" srcOrd="0" destOrd="0" presId="urn:microsoft.com/office/officeart/2018/2/layout/IconCircleList"/>
    <dgm:cxn modelId="{3036A89F-932F-4E69-9A75-F4D532C8488D}" type="presParOf" srcId="{51961BA8-F228-42DC-B657-D5B13784A5DE}" destId="{212E0DCF-BBD1-4683-91C1-FAD63EC768DE}" srcOrd="1" destOrd="0" presId="urn:microsoft.com/office/officeart/2018/2/layout/IconCircleList"/>
    <dgm:cxn modelId="{86E31D34-684C-4E7F-B8BE-2A89994B375C}" type="presParOf" srcId="{51961BA8-F228-42DC-B657-D5B13784A5DE}" destId="{20CF4179-EE2E-4153-A2CA-A42084DF2F17}" srcOrd="2" destOrd="0" presId="urn:microsoft.com/office/officeart/2018/2/layout/IconCircleList"/>
    <dgm:cxn modelId="{7E1BF679-8D50-476F-B493-23AF788A1BB5}" type="presParOf" srcId="{51961BA8-F228-42DC-B657-D5B13784A5DE}" destId="{EE05EF84-7E25-46CD-A31D-C7D092953A7A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CDE001-0B5B-4B01-BFA9-DEB754B7E59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3984DB8C-A126-4C34-BE9D-F5AA06336505}">
      <dgm:prSet/>
      <dgm:spPr/>
      <dgm:t>
        <a:bodyPr/>
        <a:lstStyle/>
        <a:p>
          <a:r>
            <a:rPr lang="en-US" dirty="0"/>
            <a:t>Organizations struggle to analyze competitor moves and internal data quickly for market intelligence.</a:t>
          </a:r>
        </a:p>
      </dgm:t>
    </dgm:pt>
    <dgm:pt modelId="{4EA9CC00-677D-4434-B466-0B8B5D94916E}" type="parTrans" cxnId="{753DF714-A30D-4840-B8CB-DA3568ADFFE6}">
      <dgm:prSet/>
      <dgm:spPr/>
      <dgm:t>
        <a:bodyPr/>
        <a:lstStyle/>
        <a:p>
          <a:endParaRPr lang="en-US"/>
        </a:p>
      </dgm:t>
    </dgm:pt>
    <dgm:pt modelId="{E704FD7A-03AA-4598-A529-996099B15E2F}" type="sibTrans" cxnId="{753DF714-A30D-4840-B8CB-DA3568ADFFE6}">
      <dgm:prSet/>
      <dgm:spPr/>
      <dgm:t>
        <a:bodyPr/>
        <a:lstStyle/>
        <a:p>
          <a:endParaRPr lang="en-US"/>
        </a:p>
      </dgm:t>
    </dgm:pt>
    <dgm:pt modelId="{EC8A43CC-BA48-4D50-A2C6-337B3DDA3D61}">
      <dgm:prSet/>
      <dgm:spPr/>
      <dgm:t>
        <a:bodyPr/>
        <a:lstStyle/>
        <a:p>
          <a:r>
            <a:rPr lang="en-US"/>
            <a:t>Need for faster, AI-assisted market research</a:t>
          </a:r>
        </a:p>
      </dgm:t>
    </dgm:pt>
    <dgm:pt modelId="{64A086ED-C0A8-48A5-AED1-63399AFFA144}" type="parTrans" cxnId="{79CE4974-97A6-408F-8E76-61A5308C95DB}">
      <dgm:prSet/>
      <dgm:spPr/>
      <dgm:t>
        <a:bodyPr/>
        <a:lstStyle/>
        <a:p>
          <a:endParaRPr lang="en-US"/>
        </a:p>
      </dgm:t>
    </dgm:pt>
    <dgm:pt modelId="{F4868ECF-FC30-4744-8996-C357A1559734}" type="sibTrans" cxnId="{79CE4974-97A6-408F-8E76-61A5308C95DB}">
      <dgm:prSet/>
      <dgm:spPr/>
      <dgm:t>
        <a:bodyPr/>
        <a:lstStyle/>
        <a:p>
          <a:endParaRPr lang="en-US"/>
        </a:p>
      </dgm:t>
    </dgm:pt>
    <dgm:pt modelId="{633855A0-BF45-42BB-AF96-E449704D8837}">
      <dgm:prSet/>
      <dgm:spPr/>
      <dgm:t>
        <a:bodyPr/>
        <a:lstStyle/>
        <a:p>
          <a:r>
            <a:rPr lang="en-US"/>
            <a:t>Manual SWOT analysis is time-consuming</a:t>
          </a:r>
        </a:p>
      </dgm:t>
    </dgm:pt>
    <dgm:pt modelId="{A7CFC6EA-5D21-4122-8395-04F769DE6656}" type="parTrans" cxnId="{405FB35F-7066-49DE-9461-FDCAC1C39251}">
      <dgm:prSet/>
      <dgm:spPr/>
      <dgm:t>
        <a:bodyPr/>
        <a:lstStyle/>
        <a:p>
          <a:endParaRPr lang="en-US"/>
        </a:p>
      </dgm:t>
    </dgm:pt>
    <dgm:pt modelId="{A1EEF412-2C9C-4AFF-899F-9E8F38ADD323}" type="sibTrans" cxnId="{405FB35F-7066-49DE-9461-FDCAC1C39251}">
      <dgm:prSet/>
      <dgm:spPr/>
      <dgm:t>
        <a:bodyPr/>
        <a:lstStyle/>
        <a:p>
          <a:endParaRPr lang="en-US"/>
        </a:p>
      </dgm:t>
    </dgm:pt>
    <dgm:pt modelId="{A6E82B76-E8E6-4E04-B0B3-E31769CA5D21}" type="pres">
      <dgm:prSet presAssocID="{C5CDE001-0B5B-4B01-BFA9-DEB754B7E59E}" presName="root" presStyleCnt="0">
        <dgm:presLayoutVars>
          <dgm:dir/>
          <dgm:resizeHandles val="exact"/>
        </dgm:presLayoutVars>
      </dgm:prSet>
      <dgm:spPr/>
    </dgm:pt>
    <dgm:pt modelId="{9AAB4192-6615-4E3B-82AD-4E7DD7EF4F70}" type="pres">
      <dgm:prSet presAssocID="{3984DB8C-A126-4C34-BE9D-F5AA06336505}" presName="compNode" presStyleCnt="0"/>
      <dgm:spPr/>
    </dgm:pt>
    <dgm:pt modelId="{F202AA32-3F32-4FAC-8DFF-5DBA9BEC0DAA}" type="pres">
      <dgm:prSet presAssocID="{3984DB8C-A126-4C34-BE9D-F5AA06336505}" presName="bgRect" presStyleLbl="bgShp" presStyleIdx="0" presStyleCnt="3"/>
      <dgm:spPr/>
    </dgm:pt>
    <dgm:pt modelId="{DB93FA98-BE49-4BE5-A516-D18BC5ECFCEC}" type="pres">
      <dgm:prSet presAssocID="{3984DB8C-A126-4C34-BE9D-F5AA0633650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ing Cards"/>
        </a:ext>
      </dgm:extLst>
    </dgm:pt>
    <dgm:pt modelId="{56A4475E-2B27-4F05-B22E-B23836E876EE}" type="pres">
      <dgm:prSet presAssocID="{3984DB8C-A126-4C34-BE9D-F5AA06336505}" presName="spaceRect" presStyleCnt="0"/>
      <dgm:spPr/>
    </dgm:pt>
    <dgm:pt modelId="{C4C90C34-2AB1-4B87-931A-942E40CCD225}" type="pres">
      <dgm:prSet presAssocID="{3984DB8C-A126-4C34-BE9D-F5AA06336505}" presName="parTx" presStyleLbl="revTx" presStyleIdx="0" presStyleCnt="3">
        <dgm:presLayoutVars>
          <dgm:chMax val="0"/>
          <dgm:chPref val="0"/>
        </dgm:presLayoutVars>
      </dgm:prSet>
      <dgm:spPr/>
    </dgm:pt>
    <dgm:pt modelId="{40887CF5-444C-4D17-BA3A-744C4E0E9A9B}" type="pres">
      <dgm:prSet presAssocID="{E704FD7A-03AA-4598-A529-996099B15E2F}" presName="sibTrans" presStyleCnt="0"/>
      <dgm:spPr/>
    </dgm:pt>
    <dgm:pt modelId="{7DFFF1D1-7DDF-4F20-8B11-DBC9044B97F7}" type="pres">
      <dgm:prSet presAssocID="{EC8A43CC-BA48-4D50-A2C6-337B3DDA3D61}" presName="compNode" presStyleCnt="0"/>
      <dgm:spPr/>
    </dgm:pt>
    <dgm:pt modelId="{F569E72D-D469-43F3-9932-3662BF4CCA89}" type="pres">
      <dgm:prSet presAssocID="{EC8A43CC-BA48-4D50-A2C6-337B3DDA3D61}" presName="bgRect" presStyleLbl="bgShp" presStyleIdx="1" presStyleCnt="3"/>
      <dgm:spPr/>
    </dgm:pt>
    <dgm:pt modelId="{98AD435B-2EA2-4383-AA45-F747DAABCC36}" type="pres">
      <dgm:prSet presAssocID="{EC8A43CC-BA48-4D50-A2C6-337B3DDA3D6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6CD292CA-2139-46E5-8AC6-BA26E0142D11}" type="pres">
      <dgm:prSet presAssocID="{EC8A43CC-BA48-4D50-A2C6-337B3DDA3D61}" presName="spaceRect" presStyleCnt="0"/>
      <dgm:spPr/>
    </dgm:pt>
    <dgm:pt modelId="{E69C1C63-B8B6-4670-9A28-13D86F8A1E8F}" type="pres">
      <dgm:prSet presAssocID="{EC8A43CC-BA48-4D50-A2C6-337B3DDA3D61}" presName="parTx" presStyleLbl="revTx" presStyleIdx="1" presStyleCnt="3">
        <dgm:presLayoutVars>
          <dgm:chMax val="0"/>
          <dgm:chPref val="0"/>
        </dgm:presLayoutVars>
      </dgm:prSet>
      <dgm:spPr/>
    </dgm:pt>
    <dgm:pt modelId="{FD8E42B5-D6CC-4B77-BAAA-63E922923AB4}" type="pres">
      <dgm:prSet presAssocID="{F4868ECF-FC30-4744-8996-C357A1559734}" presName="sibTrans" presStyleCnt="0"/>
      <dgm:spPr/>
    </dgm:pt>
    <dgm:pt modelId="{A427D9F3-B3A7-42A4-BA66-4AC13240DE48}" type="pres">
      <dgm:prSet presAssocID="{633855A0-BF45-42BB-AF96-E449704D8837}" presName="compNode" presStyleCnt="0"/>
      <dgm:spPr/>
    </dgm:pt>
    <dgm:pt modelId="{74A6A1B7-1079-4392-AA5D-FD96242BD98C}" type="pres">
      <dgm:prSet presAssocID="{633855A0-BF45-42BB-AF96-E449704D8837}" presName="bgRect" presStyleLbl="bgShp" presStyleIdx="2" presStyleCnt="3"/>
      <dgm:spPr/>
    </dgm:pt>
    <dgm:pt modelId="{BB8089EF-9AD8-4900-A396-FB77382751AF}" type="pres">
      <dgm:prSet presAssocID="{633855A0-BF45-42BB-AF96-E449704D883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BF39D742-8987-4DCD-91DC-BA94846DD1D0}" type="pres">
      <dgm:prSet presAssocID="{633855A0-BF45-42BB-AF96-E449704D8837}" presName="spaceRect" presStyleCnt="0"/>
      <dgm:spPr/>
    </dgm:pt>
    <dgm:pt modelId="{7535BB55-E1D3-4850-95B0-597B0E40BD0B}" type="pres">
      <dgm:prSet presAssocID="{633855A0-BF45-42BB-AF96-E449704D8837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53DF714-A30D-4840-B8CB-DA3568ADFFE6}" srcId="{C5CDE001-0B5B-4B01-BFA9-DEB754B7E59E}" destId="{3984DB8C-A126-4C34-BE9D-F5AA06336505}" srcOrd="0" destOrd="0" parTransId="{4EA9CC00-677D-4434-B466-0B8B5D94916E}" sibTransId="{E704FD7A-03AA-4598-A529-996099B15E2F}"/>
    <dgm:cxn modelId="{2200E837-1033-4FDA-B30E-648507AE4377}" type="presOf" srcId="{C5CDE001-0B5B-4B01-BFA9-DEB754B7E59E}" destId="{A6E82B76-E8E6-4E04-B0B3-E31769CA5D21}" srcOrd="0" destOrd="0" presId="urn:microsoft.com/office/officeart/2018/2/layout/IconVerticalSolidList"/>
    <dgm:cxn modelId="{405FB35F-7066-49DE-9461-FDCAC1C39251}" srcId="{C5CDE001-0B5B-4B01-BFA9-DEB754B7E59E}" destId="{633855A0-BF45-42BB-AF96-E449704D8837}" srcOrd="2" destOrd="0" parTransId="{A7CFC6EA-5D21-4122-8395-04F769DE6656}" sibTransId="{A1EEF412-2C9C-4AFF-899F-9E8F38ADD323}"/>
    <dgm:cxn modelId="{79CE4974-97A6-408F-8E76-61A5308C95DB}" srcId="{C5CDE001-0B5B-4B01-BFA9-DEB754B7E59E}" destId="{EC8A43CC-BA48-4D50-A2C6-337B3DDA3D61}" srcOrd="1" destOrd="0" parTransId="{64A086ED-C0A8-48A5-AED1-63399AFFA144}" sibTransId="{F4868ECF-FC30-4744-8996-C357A1559734}"/>
    <dgm:cxn modelId="{06037E75-0E47-4617-AE8F-C60C25C18ED3}" type="presOf" srcId="{3984DB8C-A126-4C34-BE9D-F5AA06336505}" destId="{C4C90C34-2AB1-4B87-931A-942E40CCD225}" srcOrd="0" destOrd="0" presId="urn:microsoft.com/office/officeart/2018/2/layout/IconVerticalSolidList"/>
    <dgm:cxn modelId="{FCE71457-E32A-4568-9433-D9AA8FE57058}" type="presOf" srcId="{633855A0-BF45-42BB-AF96-E449704D8837}" destId="{7535BB55-E1D3-4850-95B0-597B0E40BD0B}" srcOrd="0" destOrd="0" presId="urn:microsoft.com/office/officeart/2018/2/layout/IconVerticalSolidList"/>
    <dgm:cxn modelId="{FA00DADF-832F-426C-91C7-4CEAD0A404F4}" type="presOf" srcId="{EC8A43CC-BA48-4D50-A2C6-337B3DDA3D61}" destId="{E69C1C63-B8B6-4670-9A28-13D86F8A1E8F}" srcOrd="0" destOrd="0" presId="urn:microsoft.com/office/officeart/2018/2/layout/IconVerticalSolidList"/>
    <dgm:cxn modelId="{C7621CB0-BBA8-4F8B-BFA4-7692302E09A8}" type="presParOf" srcId="{A6E82B76-E8E6-4E04-B0B3-E31769CA5D21}" destId="{9AAB4192-6615-4E3B-82AD-4E7DD7EF4F70}" srcOrd="0" destOrd="0" presId="urn:microsoft.com/office/officeart/2018/2/layout/IconVerticalSolidList"/>
    <dgm:cxn modelId="{4D08F432-29DB-43BF-9FBE-EF10E1A2BA78}" type="presParOf" srcId="{9AAB4192-6615-4E3B-82AD-4E7DD7EF4F70}" destId="{F202AA32-3F32-4FAC-8DFF-5DBA9BEC0DAA}" srcOrd="0" destOrd="0" presId="urn:microsoft.com/office/officeart/2018/2/layout/IconVerticalSolidList"/>
    <dgm:cxn modelId="{38E621C7-029E-4462-ACFC-B123ACA35A93}" type="presParOf" srcId="{9AAB4192-6615-4E3B-82AD-4E7DD7EF4F70}" destId="{DB93FA98-BE49-4BE5-A516-D18BC5ECFCEC}" srcOrd="1" destOrd="0" presId="urn:microsoft.com/office/officeart/2018/2/layout/IconVerticalSolidList"/>
    <dgm:cxn modelId="{B1EEC28D-3A2A-474B-929D-02A8FE6E2848}" type="presParOf" srcId="{9AAB4192-6615-4E3B-82AD-4E7DD7EF4F70}" destId="{56A4475E-2B27-4F05-B22E-B23836E876EE}" srcOrd="2" destOrd="0" presId="urn:microsoft.com/office/officeart/2018/2/layout/IconVerticalSolidList"/>
    <dgm:cxn modelId="{4F978C82-10B7-4118-8A56-CBC97108FE59}" type="presParOf" srcId="{9AAB4192-6615-4E3B-82AD-4E7DD7EF4F70}" destId="{C4C90C34-2AB1-4B87-931A-942E40CCD225}" srcOrd="3" destOrd="0" presId="urn:microsoft.com/office/officeart/2018/2/layout/IconVerticalSolidList"/>
    <dgm:cxn modelId="{0CF4FEA0-8CFF-4FA5-B6A2-6867F2F9BF18}" type="presParOf" srcId="{A6E82B76-E8E6-4E04-B0B3-E31769CA5D21}" destId="{40887CF5-444C-4D17-BA3A-744C4E0E9A9B}" srcOrd="1" destOrd="0" presId="urn:microsoft.com/office/officeart/2018/2/layout/IconVerticalSolidList"/>
    <dgm:cxn modelId="{361B2CD6-C748-43A8-BB7B-E28D4D27EE64}" type="presParOf" srcId="{A6E82B76-E8E6-4E04-B0B3-E31769CA5D21}" destId="{7DFFF1D1-7DDF-4F20-8B11-DBC9044B97F7}" srcOrd="2" destOrd="0" presId="urn:microsoft.com/office/officeart/2018/2/layout/IconVerticalSolidList"/>
    <dgm:cxn modelId="{088F2093-A9B3-49E7-8109-8BFED4788835}" type="presParOf" srcId="{7DFFF1D1-7DDF-4F20-8B11-DBC9044B97F7}" destId="{F569E72D-D469-43F3-9932-3662BF4CCA89}" srcOrd="0" destOrd="0" presId="urn:microsoft.com/office/officeart/2018/2/layout/IconVerticalSolidList"/>
    <dgm:cxn modelId="{BD12419C-F7C0-4E31-85A3-01045E33447D}" type="presParOf" srcId="{7DFFF1D1-7DDF-4F20-8B11-DBC9044B97F7}" destId="{98AD435B-2EA2-4383-AA45-F747DAABCC36}" srcOrd="1" destOrd="0" presId="urn:microsoft.com/office/officeart/2018/2/layout/IconVerticalSolidList"/>
    <dgm:cxn modelId="{1AAD4D7D-23B3-4277-ABF5-FAB83A554B5F}" type="presParOf" srcId="{7DFFF1D1-7DDF-4F20-8B11-DBC9044B97F7}" destId="{6CD292CA-2139-46E5-8AC6-BA26E0142D11}" srcOrd="2" destOrd="0" presId="urn:microsoft.com/office/officeart/2018/2/layout/IconVerticalSolidList"/>
    <dgm:cxn modelId="{7D0CE862-79EF-41B3-9532-1D4E0C61A1AF}" type="presParOf" srcId="{7DFFF1D1-7DDF-4F20-8B11-DBC9044B97F7}" destId="{E69C1C63-B8B6-4670-9A28-13D86F8A1E8F}" srcOrd="3" destOrd="0" presId="urn:microsoft.com/office/officeart/2018/2/layout/IconVerticalSolidList"/>
    <dgm:cxn modelId="{78BC03F8-B6B5-4ADB-B546-1E20B4455CA3}" type="presParOf" srcId="{A6E82B76-E8E6-4E04-B0B3-E31769CA5D21}" destId="{FD8E42B5-D6CC-4B77-BAAA-63E922923AB4}" srcOrd="3" destOrd="0" presId="urn:microsoft.com/office/officeart/2018/2/layout/IconVerticalSolidList"/>
    <dgm:cxn modelId="{84DB1372-3A41-481A-800E-98DC79BE07B2}" type="presParOf" srcId="{A6E82B76-E8E6-4E04-B0B3-E31769CA5D21}" destId="{A427D9F3-B3A7-42A4-BA66-4AC13240DE48}" srcOrd="4" destOrd="0" presId="urn:microsoft.com/office/officeart/2018/2/layout/IconVerticalSolidList"/>
    <dgm:cxn modelId="{D8E8D951-4586-4843-9146-97C103AE9BD5}" type="presParOf" srcId="{A427D9F3-B3A7-42A4-BA66-4AC13240DE48}" destId="{74A6A1B7-1079-4392-AA5D-FD96242BD98C}" srcOrd="0" destOrd="0" presId="urn:microsoft.com/office/officeart/2018/2/layout/IconVerticalSolidList"/>
    <dgm:cxn modelId="{1071F52C-AF40-436B-8DED-A40FFEF20C5F}" type="presParOf" srcId="{A427D9F3-B3A7-42A4-BA66-4AC13240DE48}" destId="{BB8089EF-9AD8-4900-A396-FB77382751AF}" srcOrd="1" destOrd="0" presId="urn:microsoft.com/office/officeart/2018/2/layout/IconVerticalSolidList"/>
    <dgm:cxn modelId="{CFA3F469-5851-4E3A-BED5-CD5F54069DA1}" type="presParOf" srcId="{A427D9F3-B3A7-42A4-BA66-4AC13240DE48}" destId="{BF39D742-8987-4DCD-91DC-BA94846DD1D0}" srcOrd="2" destOrd="0" presId="urn:microsoft.com/office/officeart/2018/2/layout/IconVerticalSolidList"/>
    <dgm:cxn modelId="{FB810F09-9330-4315-899A-3946CB530C74}" type="presParOf" srcId="{A427D9F3-B3A7-42A4-BA66-4AC13240DE48}" destId="{7535BB55-E1D3-4850-95B0-597B0E40BD0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AFE92E-7442-42AB-BB88-C89DD2AF707E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FA37C61-26E1-4B9F-8E0F-FD20A2C50B86}">
      <dgm:prSet/>
      <dgm:spPr/>
      <dgm:t>
        <a:bodyPr/>
        <a:lstStyle/>
        <a:p>
          <a:r>
            <a:rPr lang="en-US"/>
            <a:t>AI chatbot-based Market Analyst</a:t>
          </a:r>
        </a:p>
      </dgm:t>
    </dgm:pt>
    <dgm:pt modelId="{6C120F4F-C59A-4ADE-8078-07985566E9C0}" type="parTrans" cxnId="{27870329-076C-43C8-B6FE-0E748B2DEC16}">
      <dgm:prSet/>
      <dgm:spPr/>
      <dgm:t>
        <a:bodyPr/>
        <a:lstStyle/>
        <a:p>
          <a:endParaRPr lang="en-US"/>
        </a:p>
      </dgm:t>
    </dgm:pt>
    <dgm:pt modelId="{9537D35E-C0F2-41EB-A7F1-ED3A33D30FA8}" type="sibTrans" cxnId="{27870329-076C-43C8-B6FE-0E748B2DEC16}">
      <dgm:prSet/>
      <dgm:spPr/>
      <dgm:t>
        <a:bodyPr/>
        <a:lstStyle/>
        <a:p>
          <a:endParaRPr lang="en-US"/>
        </a:p>
      </dgm:t>
    </dgm:pt>
    <dgm:pt modelId="{55A03E0E-EB06-4C8A-B6A7-A4C2C37808C7}">
      <dgm:prSet/>
      <dgm:spPr/>
      <dgm:t>
        <a:bodyPr/>
        <a:lstStyle/>
        <a:p>
          <a:r>
            <a:rPr lang="en-US"/>
            <a:t>Uses LangGraph agents for reasoning</a:t>
          </a:r>
        </a:p>
      </dgm:t>
    </dgm:pt>
    <dgm:pt modelId="{A95FF152-BBC4-412F-9D60-27A9FB4224CA}" type="parTrans" cxnId="{BDB5B4A7-BC63-4677-BC87-2993DCCDC787}">
      <dgm:prSet/>
      <dgm:spPr/>
      <dgm:t>
        <a:bodyPr/>
        <a:lstStyle/>
        <a:p>
          <a:endParaRPr lang="en-US"/>
        </a:p>
      </dgm:t>
    </dgm:pt>
    <dgm:pt modelId="{FCC0BE67-5036-4B7A-A356-8CA98E9C712F}" type="sibTrans" cxnId="{BDB5B4A7-BC63-4677-BC87-2993DCCDC787}">
      <dgm:prSet/>
      <dgm:spPr/>
      <dgm:t>
        <a:bodyPr/>
        <a:lstStyle/>
        <a:p>
          <a:endParaRPr lang="en-US"/>
        </a:p>
      </dgm:t>
    </dgm:pt>
    <dgm:pt modelId="{405854F4-C5EF-4313-936B-ACA25533A7CD}">
      <dgm:prSet/>
      <dgm:spPr/>
      <dgm:t>
        <a:bodyPr/>
        <a:lstStyle/>
        <a:p>
          <a:r>
            <a:rPr lang="en-US"/>
            <a:t>Combines internal docs + live web search (Tavily)</a:t>
          </a:r>
        </a:p>
      </dgm:t>
    </dgm:pt>
    <dgm:pt modelId="{AC07AEA4-6A2A-4345-9F97-9232866BD50D}" type="parTrans" cxnId="{D8A3DEE5-6170-4310-BBEA-92FC0031B2D0}">
      <dgm:prSet/>
      <dgm:spPr/>
      <dgm:t>
        <a:bodyPr/>
        <a:lstStyle/>
        <a:p>
          <a:endParaRPr lang="en-US"/>
        </a:p>
      </dgm:t>
    </dgm:pt>
    <dgm:pt modelId="{2844E31A-5FD4-482E-9B92-6545D682CB85}" type="sibTrans" cxnId="{D8A3DEE5-6170-4310-BBEA-92FC0031B2D0}">
      <dgm:prSet/>
      <dgm:spPr/>
      <dgm:t>
        <a:bodyPr/>
        <a:lstStyle/>
        <a:p>
          <a:endParaRPr lang="en-US"/>
        </a:p>
      </dgm:t>
    </dgm:pt>
    <dgm:pt modelId="{5111D5DD-94C9-4E7B-A34E-4CB25CD52CD7}">
      <dgm:prSet/>
      <dgm:spPr/>
      <dgm:t>
        <a:bodyPr/>
        <a:lstStyle/>
        <a:p>
          <a:r>
            <a:rPr lang="en-US"/>
            <a:t>Generates insights and SWOT reports</a:t>
          </a:r>
        </a:p>
      </dgm:t>
    </dgm:pt>
    <dgm:pt modelId="{D9F56235-3BA2-4195-AE5C-657677F680F9}" type="parTrans" cxnId="{9091001C-1A13-40B7-98E5-B908F7369B74}">
      <dgm:prSet/>
      <dgm:spPr/>
      <dgm:t>
        <a:bodyPr/>
        <a:lstStyle/>
        <a:p>
          <a:endParaRPr lang="en-US"/>
        </a:p>
      </dgm:t>
    </dgm:pt>
    <dgm:pt modelId="{28F2D315-9022-4605-9ADA-76BF0F9BF6E0}" type="sibTrans" cxnId="{9091001C-1A13-40B7-98E5-B908F7369B74}">
      <dgm:prSet/>
      <dgm:spPr/>
      <dgm:t>
        <a:bodyPr/>
        <a:lstStyle/>
        <a:p>
          <a:endParaRPr lang="en-US"/>
        </a:p>
      </dgm:t>
    </dgm:pt>
    <dgm:pt modelId="{E0B6CA56-BD5B-4FA5-9D2A-2FE863DD3457}" type="pres">
      <dgm:prSet presAssocID="{4AAFE92E-7442-42AB-BB88-C89DD2AF707E}" presName="root" presStyleCnt="0">
        <dgm:presLayoutVars>
          <dgm:dir/>
          <dgm:resizeHandles val="exact"/>
        </dgm:presLayoutVars>
      </dgm:prSet>
      <dgm:spPr/>
    </dgm:pt>
    <dgm:pt modelId="{3FC118FD-FB5F-413D-903D-2E4EC0CC645B}" type="pres">
      <dgm:prSet presAssocID="{4AAFE92E-7442-42AB-BB88-C89DD2AF707E}" presName="container" presStyleCnt="0">
        <dgm:presLayoutVars>
          <dgm:dir/>
          <dgm:resizeHandles val="exact"/>
        </dgm:presLayoutVars>
      </dgm:prSet>
      <dgm:spPr/>
    </dgm:pt>
    <dgm:pt modelId="{E05A66A3-46D4-46B4-9210-EBBA997F5DD9}" type="pres">
      <dgm:prSet presAssocID="{6FA37C61-26E1-4B9F-8E0F-FD20A2C50B86}" presName="compNode" presStyleCnt="0"/>
      <dgm:spPr/>
    </dgm:pt>
    <dgm:pt modelId="{BAEF6B6C-FC05-420B-8A57-B1AB3009325F}" type="pres">
      <dgm:prSet presAssocID="{6FA37C61-26E1-4B9F-8E0F-FD20A2C50B86}" presName="iconBgRect" presStyleLbl="bgShp" presStyleIdx="0" presStyleCnt="4"/>
      <dgm:spPr/>
    </dgm:pt>
    <dgm:pt modelId="{5F3BC4CB-9C87-4821-AD2B-E1167263487B}" type="pres">
      <dgm:prSet presAssocID="{6FA37C61-26E1-4B9F-8E0F-FD20A2C50B8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B745604-E48B-41B7-9B8A-A9961B38ED88}" type="pres">
      <dgm:prSet presAssocID="{6FA37C61-26E1-4B9F-8E0F-FD20A2C50B86}" presName="spaceRect" presStyleCnt="0"/>
      <dgm:spPr/>
    </dgm:pt>
    <dgm:pt modelId="{4913751E-A8A9-47F9-9ED9-3D3BA40C1115}" type="pres">
      <dgm:prSet presAssocID="{6FA37C61-26E1-4B9F-8E0F-FD20A2C50B86}" presName="textRect" presStyleLbl="revTx" presStyleIdx="0" presStyleCnt="4">
        <dgm:presLayoutVars>
          <dgm:chMax val="1"/>
          <dgm:chPref val="1"/>
        </dgm:presLayoutVars>
      </dgm:prSet>
      <dgm:spPr/>
    </dgm:pt>
    <dgm:pt modelId="{66780C12-71E8-4A68-8076-0A62C226A675}" type="pres">
      <dgm:prSet presAssocID="{9537D35E-C0F2-41EB-A7F1-ED3A33D30FA8}" presName="sibTrans" presStyleLbl="sibTrans2D1" presStyleIdx="0" presStyleCnt="0"/>
      <dgm:spPr/>
    </dgm:pt>
    <dgm:pt modelId="{91E2561A-A6D2-475E-A94F-65C049F757A8}" type="pres">
      <dgm:prSet presAssocID="{55A03E0E-EB06-4C8A-B6A7-A4C2C37808C7}" presName="compNode" presStyleCnt="0"/>
      <dgm:spPr/>
    </dgm:pt>
    <dgm:pt modelId="{196A0B77-3854-4223-BB43-6E94D8E2945C}" type="pres">
      <dgm:prSet presAssocID="{55A03E0E-EB06-4C8A-B6A7-A4C2C37808C7}" presName="iconBgRect" presStyleLbl="bgShp" presStyleIdx="1" presStyleCnt="4"/>
      <dgm:spPr/>
    </dgm:pt>
    <dgm:pt modelId="{A68ADAF3-C15F-4A2F-8DEB-EB273AA93ED9}" type="pres">
      <dgm:prSet presAssocID="{55A03E0E-EB06-4C8A-B6A7-A4C2C37808C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3A523E0-34DE-4676-96E9-1B63B831F7F8}" type="pres">
      <dgm:prSet presAssocID="{55A03E0E-EB06-4C8A-B6A7-A4C2C37808C7}" presName="spaceRect" presStyleCnt="0"/>
      <dgm:spPr/>
    </dgm:pt>
    <dgm:pt modelId="{3BED09C9-B611-4F78-8AB9-894A2666F339}" type="pres">
      <dgm:prSet presAssocID="{55A03E0E-EB06-4C8A-B6A7-A4C2C37808C7}" presName="textRect" presStyleLbl="revTx" presStyleIdx="1" presStyleCnt="4">
        <dgm:presLayoutVars>
          <dgm:chMax val="1"/>
          <dgm:chPref val="1"/>
        </dgm:presLayoutVars>
      </dgm:prSet>
      <dgm:spPr/>
    </dgm:pt>
    <dgm:pt modelId="{D141F4A7-1DD5-4597-900A-9D9C95FBBED4}" type="pres">
      <dgm:prSet presAssocID="{FCC0BE67-5036-4B7A-A356-8CA98E9C712F}" presName="sibTrans" presStyleLbl="sibTrans2D1" presStyleIdx="0" presStyleCnt="0"/>
      <dgm:spPr/>
    </dgm:pt>
    <dgm:pt modelId="{B8CC9F33-A90F-41BC-9119-72BD4FF26533}" type="pres">
      <dgm:prSet presAssocID="{405854F4-C5EF-4313-936B-ACA25533A7CD}" presName="compNode" presStyleCnt="0"/>
      <dgm:spPr/>
    </dgm:pt>
    <dgm:pt modelId="{4F1C2BCD-DFAC-41FC-960D-10043035C2EB}" type="pres">
      <dgm:prSet presAssocID="{405854F4-C5EF-4313-936B-ACA25533A7CD}" presName="iconBgRect" presStyleLbl="bgShp" presStyleIdx="2" presStyleCnt="4"/>
      <dgm:spPr/>
    </dgm:pt>
    <dgm:pt modelId="{A51062DE-EE7E-4B7A-979A-A9BB69487AD9}" type="pres">
      <dgm:prSet presAssocID="{405854F4-C5EF-4313-936B-ACA25533A7C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86B99B29-0ADC-4C32-AB64-1D75BB64F09F}" type="pres">
      <dgm:prSet presAssocID="{405854F4-C5EF-4313-936B-ACA25533A7CD}" presName="spaceRect" presStyleCnt="0"/>
      <dgm:spPr/>
    </dgm:pt>
    <dgm:pt modelId="{78B3BAF5-0897-4C23-903B-9CB0EC1C4943}" type="pres">
      <dgm:prSet presAssocID="{405854F4-C5EF-4313-936B-ACA25533A7CD}" presName="textRect" presStyleLbl="revTx" presStyleIdx="2" presStyleCnt="4">
        <dgm:presLayoutVars>
          <dgm:chMax val="1"/>
          <dgm:chPref val="1"/>
        </dgm:presLayoutVars>
      </dgm:prSet>
      <dgm:spPr/>
    </dgm:pt>
    <dgm:pt modelId="{18947A31-F735-4327-B547-E10C87E891B1}" type="pres">
      <dgm:prSet presAssocID="{2844E31A-5FD4-482E-9B92-6545D682CB85}" presName="sibTrans" presStyleLbl="sibTrans2D1" presStyleIdx="0" presStyleCnt="0"/>
      <dgm:spPr/>
    </dgm:pt>
    <dgm:pt modelId="{EB5BA1F1-8BBC-4543-B075-0BD3D651BEB7}" type="pres">
      <dgm:prSet presAssocID="{5111D5DD-94C9-4E7B-A34E-4CB25CD52CD7}" presName="compNode" presStyleCnt="0"/>
      <dgm:spPr/>
    </dgm:pt>
    <dgm:pt modelId="{5557CE6B-7D2B-402F-8069-59AAB4CCD119}" type="pres">
      <dgm:prSet presAssocID="{5111D5DD-94C9-4E7B-A34E-4CB25CD52CD7}" presName="iconBgRect" presStyleLbl="bgShp" presStyleIdx="3" presStyleCnt="4"/>
      <dgm:spPr/>
    </dgm:pt>
    <dgm:pt modelId="{E289BE36-23A3-4F5A-9230-8045C6F886DA}" type="pres">
      <dgm:prSet presAssocID="{5111D5DD-94C9-4E7B-A34E-4CB25CD52CD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E7B10DD8-0115-4377-A3DF-4FE2A8E6A23E}" type="pres">
      <dgm:prSet presAssocID="{5111D5DD-94C9-4E7B-A34E-4CB25CD52CD7}" presName="spaceRect" presStyleCnt="0"/>
      <dgm:spPr/>
    </dgm:pt>
    <dgm:pt modelId="{562C4F6C-D2C3-4624-B5C9-FE8CD4477CAA}" type="pres">
      <dgm:prSet presAssocID="{5111D5DD-94C9-4E7B-A34E-4CB25CD52CD7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9AC3841B-4DED-41CD-90A9-55D569CDDABE}" type="presOf" srcId="{4AAFE92E-7442-42AB-BB88-C89DD2AF707E}" destId="{E0B6CA56-BD5B-4FA5-9D2A-2FE863DD3457}" srcOrd="0" destOrd="0" presId="urn:microsoft.com/office/officeart/2018/2/layout/IconCircleList"/>
    <dgm:cxn modelId="{9091001C-1A13-40B7-98E5-B908F7369B74}" srcId="{4AAFE92E-7442-42AB-BB88-C89DD2AF707E}" destId="{5111D5DD-94C9-4E7B-A34E-4CB25CD52CD7}" srcOrd="3" destOrd="0" parTransId="{D9F56235-3BA2-4195-AE5C-657677F680F9}" sibTransId="{28F2D315-9022-4605-9ADA-76BF0F9BF6E0}"/>
    <dgm:cxn modelId="{27870329-076C-43C8-B6FE-0E748B2DEC16}" srcId="{4AAFE92E-7442-42AB-BB88-C89DD2AF707E}" destId="{6FA37C61-26E1-4B9F-8E0F-FD20A2C50B86}" srcOrd="0" destOrd="0" parTransId="{6C120F4F-C59A-4ADE-8078-07985566E9C0}" sibTransId="{9537D35E-C0F2-41EB-A7F1-ED3A33D30FA8}"/>
    <dgm:cxn modelId="{58F8694E-D6C7-450F-8ED4-BA3D2FB0A118}" type="presOf" srcId="{FCC0BE67-5036-4B7A-A356-8CA98E9C712F}" destId="{D141F4A7-1DD5-4597-900A-9D9C95FBBED4}" srcOrd="0" destOrd="0" presId="urn:microsoft.com/office/officeart/2018/2/layout/IconCircleList"/>
    <dgm:cxn modelId="{8AA1988E-A1DB-41DC-9B2C-6C65F3C22FD7}" type="presOf" srcId="{405854F4-C5EF-4313-936B-ACA25533A7CD}" destId="{78B3BAF5-0897-4C23-903B-9CB0EC1C4943}" srcOrd="0" destOrd="0" presId="urn:microsoft.com/office/officeart/2018/2/layout/IconCircleList"/>
    <dgm:cxn modelId="{B5D0069C-0522-4409-99BA-C61B9DA3F0F6}" type="presOf" srcId="{9537D35E-C0F2-41EB-A7F1-ED3A33D30FA8}" destId="{66780C12-71E8-4A68-8076-0A62C226A675}" srcOrd="0" destOrd="0" presId="urn:microsoft.com/office/officeart/2018/2/layout/IconCircleList"/>
    <dgm:cxn modelId="{BDB5B4A7-BC63-4677-BC87-2993DCCDC787}" srcId="{4AAFE92E-7442-42AB-BB88-C89DD2AF707E}" destId="{55A03E0E-EB06-4C8A-B6A7-A4C2C37808C7}" srcOrd="1" destOrd="0" parTransId="{A95FF152-BBC4-412F-9D60-27A9FB4224CA}" sibTransId="{FCC0BE67-5036-4B7A-A356-8CA98E9C712F}"/>
    <dgm:cxn modelId="{266EF7DE-69B2-4D22-A41D-A2290B1A5EB8}" type="presOf" srcId="{5111D5DD-94C9-4E7B-A34E-4CB25CD52CD7}" destId="{562C4F6C-D2C3-4624-B5C9-FE8CD4477CAA}" srcOrd="0" destOrd="0" presId="urn:microsoft.com/office/officeart/2018/2/layout/IconCircleList"/>
    <dgm:cxn modelId="{D82C3AE0-BFEF-477E-A416-4FE912499BAB}" type="presOf" srcId="{55A03E0E-EB06-4C8A-B6A7-A4C2C37808C7}" destId="{3BED09C9-B611-4F78-8AB9-894A2666F339}" srcOrd="0" destOrd="0" presId="urn:microsoft.com/office/officeart/2018/2/layout/IconCircleList"/>
    <dgm:cxn modelId="{D8A3DEE5-6170-4310-BBEA-92FC0031B2D0}" srcId="{4AAFE92E-7442-42AB-BB88-C89DD2AF707E}" destId="{405854F4-C5EF-4313-936B-ACA25533A7CD}" srcOrd="2" destOrd="0" parTransId="{AC07AEA4-6A2A-4345-9F97-9232866BD50D}" sibTransId="{2844E31A-5FD4-482E-9B92-6545D682CB85}"/>
    <dgm:cxn modelId="{CDB2A7E6-A73E-4BF0-BC38-D502C64A13DD}" type="presOf" srcId="{2844E31A-5FD4-482E-9B92-6545D682CB85}" destId="{18947A31-F735-4327-B547-E10C87E891B1}" srcOrd="0" destOrd="0" presId="urn:microsoft.com/office/officeart/2018/2/layout/IconCircleList"/>
    <dgm:cxn modelId="{B4D33EED-5A81-47D6-84BF-AD8540C931E5}" type="presOf" srcId="{6FA37C61-26E1-4B9F-8E0F-FD20A2C50B86}" destId="{4913751E-A8A9-47F9-9ED9-3D3BA40C1115}" srcOrd="0" destOrd="0" presId="urn:microsoft.com/office/officeart/2018/2/layout/IconCircleList"/>
    <dgm:cxn modelId="{C36E0492-088C-4166-9232-B2AD181290EF}" type="presParOf" srcId="{E0B6CA56-BD5B-4FA5-9D2A-2FE863DD3457}" destId="{3FC118FD-FB5F-413D-903D-2E4EC0CC645B}" srcOrd="0" destOrd="0" presId="urn:microsoft.com/office/officeart/2018/2/layout/IconCircleList"/>
    <dgm:cxn modelId="{CFB155AB-B2AB-4485-B654-129F9A86243B}" type="presParOf" srcId="{3FC118FD-FB5F-413D-903D-2E4EC0CC645B}" destId="{E05A66A3-46D4-46B4-9210-EBBA997F5DD9}" srcOrd="0" destOrd="0" presId="urn:microsoft.com/office/officeart/2018/2/layout/IconCircleList"/>
    <dgm:cxn modelId="{9D6EEA94-DA1F-4EEA-B7EF-3EE90FAD8FB8}" type="presParOf" srcId="{E05A66A3-46D4-46B4-9210-EBBA997F5DD9}" destId="{BAEF6B6C-FC05-420B-8A57-B1AB3009325F}" srcOrd="0" destOrd="0" presId="urn:microsoft.com/office/officeart/2018/2/layout/IconCircleList"/>
    <dgm:cxn modelId="{2A6B0D6B-3D29-4730-A74D-42441B0B2B5C}" type="presParOf" srcId="{E05A66A3-46D4-46B4-9210-EBBA997F5DD9}" destId="{5F3BC4CB-9C87-4821-AD2B-E1167263487B}" srcOrd="1" destOrd="0" presId="urn:microsoft.com/office/officeart/2018/2/layout/IconCircleList"/>
    <dgm:cxn modelId="{F7BB028D-314E-4CCA-8F7F-3054F8C0E566}" type="presParOf" srcId="{E05A66A3-46D4-46B4-9210-EBBA997F5DD9}" destId="{9B745604-E48B-41B7-9B8A-A9961B38ED88}" srcOrd="2" destOrd="0" presId="urn:microsoft.com/office/officeart/2018/2/layout/IconCircleList"/>
    <dgm:cxn modelId="{2DEFA1D0-F405-4362-8488-66806BD9BF7B}" type="presParOf" srcId="{E05A66A3-46D4-46B4-9210-EBBA997F5DD9}" destId="{4913751E-A8A9-47F9-9ED9-3D3BA40C1115}" srcOrd="3" destOrd="0" presId="urn:microsoft.com/office/officeart/2018/2/layout/IconCircleList"/>
    <dgm:cxn modelId="{19482F0F-BA9D-4918-9339-BA7A0F609607}" type="presParOf" srcId="{3FC118FD-FB5F-413D-903D-2E4EC0CC645B}" destId="{66780C12-71E8-4A68-8076-0A62C226A675}" srcOrd="1" destOrd="0" presId="urn:microsoft.com/office/officeart/2018/2/layout/IconCircleList"/>
    <dgm:cxn modelId="{D223C9B3-268B-45A2-9661-B38A836F0370}" type="presParOf" srcId="{3FC118FD-FB5F-413D-903D-2E4EC0CC645B}" destId="{91E2561A-A6D2-475E-A94F-65C049F757A8}" srcOrd="2" destOrd="0" presId="urn:microsoft.com/office/officeart/2018/2/layout/IconCircleList"/>
    <dgm:cxn modelId="{ED361237-2D35-4CB8-A86A-0B542160154B}" type="presParOf" srcId="{91E2561A-A6D2-475E-A94F-65C049F757A8}" destId="{196A0B77-3854-4223-BB43-6E94D8E2945C}" srcOrd="0" destOrd="0" presId="urn:microsoft.com/office/officeart/2018/2/layout/IconCircleList"/>
    <dgm:cxn modelId="{E613B2E2-D79D-4F01-94AA-910884E6B857}" type="presParOf" srcId="{91E2561A-A6D2-475E-A94F-65C049F757A8}" destId="{A68ADAF3-C15F-4A2F-8DEB-EB273AA93ED9}" srcOrd="1" destOrd="0" presId="urn:microsoft.com/office/officeart/2018/2/layout/IconCircleList"/>
    <dgm:cxn modelId="{2587B344-4C72-4E37-8FFD-BB37FE84A8B5}" type="presParOf" srcId="{91E2561A-A6D2-475E-A94F-65C049F757A8}" destId="{A3A523E0-34DE-4676-96E9-1B63B831F7F8}" srcOrd="2" destOrd="0" presId="urn:microsoft.com/office/officeart/2018/2/layout/IconCircleList"/>
    <dgm:cxn modelId="{423F09BC-9EC5-4688-AB50-D35101DEB2A5}" type="presParOf" srcId="{91E2561A-A6D2-475E-A94F-65C049F757A8}" destId="{3BED09C9-B611-4F78-8AB9-894A2666F339}" srcOrd="3" destOrd="0" presId="urn:microsoft.com/office/officeart/2018/2/layout/IconCircleList"/>
    <dgm:cxn modelId="{AF3B2E8B-2948-4FAA-9CE9-E6715D4CE758}" type="presParOf" srcId="{3FC118FD-FB5F-413D-903D-2E4EC0CC645B}" destId="{D141F4A7-1DD5-4597-900A-9D9C95FBBED4}" srcOrd="3" destOrd="0" presId="urn:microsoft.com/office/officeart/2018/2/layout/IconCircleList"/>
    <dgm:cxn modelId="{AEAFA5F8-6B95-40E4-8A2B-7E5DE7DEB8BB}" type="presParOf" srcId="{3FC118FD-FB5F-413D-903D-2E4EC0CC645B}" destId="{B8CC9F33-A90F-41BC-9119-72BD4FF26533}" srcOrd="4" destOrd="0" presId="urn:microsoft.com/office/officeart/2018/2/layout/IconCircleList"/>
    <dgm:cxn modelId="{0B11F63C-279F-4B63-B56E-B89B6799D951}" type="presParOf" srcId="{B8CC9F33-A90F-41BC-9119-72BD4FF26533}" destId="{4F1C2BCD-DFAC-41FC-960D-10043035C2EB}" srcOrd="0" destOrd="0" presId="urn:microsoft.com/office/officeart/2018/2/layout/IconCircleList"/>
    <dgm:cxn modelId="{B94CD8BD-AFB5-41A7-A1FD-8ADC6CAD71B8}" type="presParOf" srcId="{B8CC9F33-A90F-41BC-9119-72BD4FF26533}" destId="{A51062DE-EE7E-4B7A-979A-A9BB69487AD9}" srcOrd="1" destOrd="0" presId="urn:microsoft.com/office/officeart/2018/2/layout/IconCircleList"/>
    <dgm:cxn modelId="{6CA89C8B-52BA-4A5E-93B4-0854F2DA603B}" type="presParOf" srcId="{B8CC9F33-A90F-41BC-9119-72BD4FF26533}" destId="{86B99B29-0ADC-4C32-AB64-1D75BB64F09F}" srcOrd="2" destOrd="0" presId="urn:microsoft.com/office/officeart/2018/2/layout/IconCircleList"/>
    <dgm:cxn modelId="{4524F673-9E67-4B01-A953-3AC8C93C543F}" type="presParOf" srcId="{B8CC9F33-A90F-41BC-9119-72BD4FF26533}" destId="{78B3BAF5-0897-4C23-903B-9CB0EC1C4943}" srcOrd="3" destOrd="0" presId="urn:microsoft.com/office/officeart/2018/2/layout/IconCircleList"/>
    <dgm:cxn modelId="{251844DB-9290-4FE6-980A-51508F7E8264}" type="presParOf" srcId="{3FC118FD-FB5F-413D-903D-2E4EC0CC645B}" destId="{18947A31-F735-4327-B547-E10C87E891B1}" srcOrd="5" destOrd="0" presId="urn:microsoft.com/office/officeart/2018/2/layout/IconCircleList"/>
    <dgm:cxn modelId="{108CAF8F-D3EF-4397-9038-17884CE4C30F}" type="presParOf" srcId="{3FC118FD-FB5F-413D-903D-2E4EC0CC645B}" destId="{EB5BA1F1-8BBC-4543-B075-0BD3D651BEB7}" srcOrd="6" destOrd="0" presId="urn:microsoft.com/office/officeart/2018/2/layout/IconCircleList"/>
    <dgm:cxn modelId="{0B98D28A-6881-4C05-9903-F3D440844F1E}" type="presParOf" srcId="{EB5BA1F1-8BBC-4543-B075-0BD3D651BEB7}" destId="{5557CE6B-7D2B-402F-8069-59AAB4CCD119}" srcOrd="0" destOrd="0" presId="urn:microsoft.com/office/officeart/2018/2/layout/IconCircleList"/>
    <dgm:cxn modelId="{67ABE083-F5B6-4823-86D8-16813F55D178}" type="presParOf" srcId="{EB5BA1F1-8BBC-4543-B075-0BD3D651BEB7}" destId="{E289BE36-23A3-4F5A-9230-8045C6F886DA}" srcOrd="1" destOrd="0" presId="urn:microsoft.com/office/officeart/2018/2/layout/IconCircleList"/>
    <dgm:cxn modelId="{648855D9-43A6-40C4-832E-83AC174ED7C6}" type="presParOf" srcId="{EB5BA1F1-8BBC-4543-B075-0BD3D651BEB7}" destId="{E7B10DD8-0115-4377-A3DF-4FE2A8E6A23E}" srcOrd="2" destOrd="0" presId="urn:microsoft.com/office/officeart/2018/2/layout/IconCircleList"/>
    <dgm:cxn modelId="{1BEDC303-E0F7-49BF-AF7C-728737011F09}" type="presParOf" srcId="{EB5BA1F1-8BBC-4543-B075-0BD3D651BEB7}" destId="{562C4F6C-D2C3-4624-B5C9-FE8CD4477CAA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FBA26FE-0AD3-4B3A-B057-4935C3C1EB5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F27924EF-8F6C-4483-B43C-067E5867EB3D}">
      <dgm:prSet/>
      <dgm:spPr/>
      <dgm:t>
        <a:bodyPr/>
        <a:lstStyle/>
        <a:p>
          <a:r>
            <a:rPr lang="en-IN"/>
            <a:t>✅ Real-time web results + private internal docs</a:t>
          </a:r>
          <a:endParaRPr lang="en-US"/>
        </a:p>
      </dgm:t>
    </dgm:pt>
    <dgm:pt modelId="{45DA1FF8-F075-4935-9CCC-50973A57D2BB}" type="parTrans" cxnId="{B75B8D29-292A-43CC-9AD2-68A834F2E28D}">
      <dgm:prSet/>
      <dgm:spPr/>
      <dgm:t>
        <a:bodyPr/>
        <a:lstStyle/>
        <a:p>
          <a:endParaRPr lang="en-US"/>
        </a:p>
      </dgm:t>
    </dgm:pt>
    <dgm:pt modelId="{35798726-EB19-404F-9C6B-F364F728C1D2}" type="sibTrans" cxnId="{B75B8D29-292A-43CC-9AD2-68A834F2E28D}">
      <dgm:prSet/>
      <dgm:spPr/>
      <dgm:t>
        <a:bodyPr/>
        <a:lstStyle/>
        <a:p>
          <a:endParaRPr lang="en-US"/>
        </a:p>
      </dgm:t>
    </dgm:pt>
    <dgm:pt modelId="{129AB436-1023-47FA-92A1-6701D8017EDB}">
      <dgm:prSet/>
      <dgm:spPr/>
      <dgm:t>
        <a:bodyPr/>
        <a:lstStyle/>
        <a:p>
          <a:r>
            <a:rPr lang="en-IN"/>
            <a:t>✅ Auto-generated SWOT reports</a:t>
          </a:r>
          <a:endParaRPr lang="en-US"/>
        </a:p>
      </dgm:t>
    </dgm:pt>
    <dgm:pt modelId="{9544D497-85E4-4C1A-BE05-E05FD969CFDC}" type="parTrans" cxnId="{2385D253-8637-4981-8E86-7817C4A20F1C}">
      <dgm:prSet/>
      <dgm:spPr/>
      <dgm:t>
        <a:bodyPr/>
        <a:lstStyle/>
        <a:p>
          <a:endParaRPr lang="en-US"/>
        </a:p>
      </dgm:t>
    </dgm:pt>
    <dgm:pt modelId="{F6B9D7D0-5E89-4D75-83C7-5CED6E996DEA}" type="sibTrans" cxnId="{2385D253-8637-4981-8E86-7817C4A20F1C}">
      <dgm:prSet/>
      <dgm:spPr/>
      <dgm:t>
        <a:bodyPr/>
        <a:lstStyle/>
        <a:p>
          <a:endParaRPr lang="en-US"/>
        </a:p>
      </dgm:t>
    </dgm:pt>
    <dgm:pt modelId="{07F84B67-E6BE-492E-929C-3DB7038EE34F}">
      <dgm:prSet/>
      <dgm:spPr/>
      <dgm:t>
        <a:bodyPr/>
        <a:lstStyle/>
        <a:p>
          <a:r>
            <a:rPr lang="en-IN"/>
            <a:t>✅ Modular agent workflow (LangGraph)</a:t>
          </a:r>
          <a:endParaRPr lang="en-US"/>
        </a:p>
      </dgm:t>
    </dgm:pt>
    <dgm:pt modelId="{2D71E513-DD1A-4B83-8AEE-F1D6066BDDE3}" type="parTrans" cxnId="{7DBB1FEF-EF4F-43CD-AD05-9F129F420185}">
      <dgm:prSet/>
      <dgm:spPr/>
      <dgm:t>
        <a:bodyPr/>
        <a:lstStyle/>
        <a:p>
          <a:endParaRPr lang="en-US"/>
        </a:p>
      </dgm:t>
    </dgm:pt>
    <dgm:pt modelId="{11C8149C-820E-4405-B023-62FA25747746}" type="sibTrans" cxnId="{7DBB1FEF-EF4F-43CD-AD05-9F129F420185}">
      <dgm:prSet/>
      <dgm:spPr/>
      <dgm:t>
        <a:bodyPr/>
        <a:lstStyle/>
        <a:p>
          <a:endParaRPr lang="en-US"/>
        </a:p>
      </dgm:t>
    </dgm:pt>
    <dgm:pt modelId="{5196D1D3-5F6B-491A-AAA8-D5A4B1CB4E48}">
      <dgm:prSet/>
      <dgm:spPr/>
      <dgm:t>
        <a:bodyPr/>
        <a:lstStyle/>
        <a:p>
          <a:r>
            <a:rPr lang="en-IN"/>
            <a:t>✅ Scalable and pluggable</a:t>
          </a:r>
          <a:endParaRPr lang="en-US"/>
        </a:p>
      </dgm:t>
    </dgm:pt>
    <dgm:pt modelId="{53A9199F-CC86-4EC9-8568-72FA3A21D743}" type="parTrans" cxnId="{C0BC8F03-369D-4E59-BB9E-30CA52BFD255}">
      <dgm:prSet/>
      <dgm:spPr/>
      <dgm:t>
        <a:bodyPr/>
        <a:lstStyle/>
        <a:p>
          <a:endParaRPr lang="en-US"/>
        </a:p>
      </dgm:t>
    </dgm:pt>
    <dgm:pt modelId="{75E0F141-A411-43C9-964D-469568ABA873}" type="sibTrans" cxnId="{C0BC8F03-369D-4E59-BB9E-30CA52BFD255}">
      <dgm:prSet/>
      <dgm:spPr/>
      <dgm:t>
        <a:bodyPr/>
        <a:lstStyle/>
        <a:p>
          <a:endParaRPr lang="en-US"/>
        </a:p>
      </dgm:t>
    </dgm:pt>
    <dgm:pt modelId="{277CF7DD-9F00-4775-BBA1-9642ADE84A01}" type="pres">
      <dgm:prSet presAssocID="{9FBA26FE-0AD3-4B3A-B057-4935C3C1EB5C}" presName="root" presStyleCnt="0">
        <dgm:presLayoutVars>
          <dgm:dir/>
          <dgm:resizeHandles val="exact"/>
        </dgm:presLayoutVars>
      </dgm:prSet>
      <dgm:spPr/>
    </dgm:pt>
    <dgm:pt modelId="{8D1690A3-BC2D-4627-AEEA-A0E0D1FFA959}" type="pres">
      <dgm:prSet presAssocID="{F27924EF-8F6C-4483-B43C-067E5867EB3D}" presName="compNode" presStyleCnt="0"/>
      <dgm:spPr/>
    </dgm:pt>
    <dgm:pt modelId="{E7B143DD-BA08-4FF0-98BD-88FF97181F99}" type="pres">
      <dgm:prSet presAssocID="{F27924EF-8F6C-4483-B43C-067E5867EB3D}" presName="bgRect" presStyleLbl="bgShp" presStyleIdx="0" presStyleCnt="4"/>
      <dgm:spPr/>
    </dgm:pt>
    <dgm:pt modelId="{1444C290-4BCC-4282-A668-607FFD535CF1}" type="pres">
      <dgm:prSet presAssocID="{F27924EF-8F6C-4483-B43C-067E5867EB3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E24B9141-AEFC-42E2-85EB-267AF003F739}" type="pres">
      <dgm:prSet presAssocID="{F27924EF-8F6C-4483-B43C-067E5867EB3D}" presName="spaceRect" presStyleCnt="0"/>
      <dgm:spPr/>
    </dgm:pt>
    <dgm:pt modelId="{1C423453-7F92-4055-8711-CD6FFC0BFD5B}" type="pres">
      <dgm:prSet presAssocID="{F27924EF-8F6C-4483-B43C-067E5867EB3D}" presName="parTx" presStyleLbl="revTx" presStyleIdx="0" presStyleCnt="4">
        <dgm:presLayoutVars>
          <dgm:chMax val="0"/>
          <dgm:chPref val="0"/>
        </dgm:presLayoutVars>
      </dgm:prSet>
      <dgm:spPr/>
    </dgm:pt>
    <dgm:pt modelId="{C23D8185-FE28-4E35-A51C-29E52FD38CF6}" type="pres">
      <dgm:prSet presAssocID="{35798726-EB19-404F-9C6B-F364F728C1D2}" presName="sibTrans" presStyleCnt="0"/>
      <dgm:spPr/>
    </dgm:pt>
    <dgm:pt modelId="{C5E8AC9E-FD8E-4050-B0E6-F1E2B7C371BD}" type="pres">
      <dgm:prSet presAssocID="{129AB436-1023-47FA-92A1-6701D8017EDB}" presName="compNode" presStyleCnt="0"/>
      <dgm:spPr/>
    </dgm:pt>
    <dgm:pt modelId="{E6D2C8D8-C584-4320-98C3-28C8FE5CA0EB}" type="pres">
      <dgm:prSet presAssocID="{129AB436-1023-47FA-92A1-6701D8017EDB}" presName="bgRect" presStyleLbl="bgShp" presStyleIdx="1" presStyleCnt="4"/>
      <dgm:spPr/>
    </dgm:pt>
    <dgm:pt modelId="{1CCDBB5A-E05A-48E7-ABD0-FCE569B44932}" type="pres">
      <dgm:prSet presAssocID="{129AB436-1023-47FA-92A1-6701D8017ED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A070A307-CEB8-45BA-B40A-0EA567F52BF4}" type="pres">
      <dgm:prSet presAssocID="{129AB436-1023-47FA-92A1-6701D8017EDB}" presName="spaceRect" presStyleCnt="0"/>
      <dgm:spPr/>
    </dgm:pt>
    <dgm:pt modelId="{6D846C78-D395-4E85-850F-0D0E901DE11D}" type="pres">
      <dgm:prSet presAssocID="{129AB436-1023-47FA-92A1-6701D8017EDB}" presName="parTx" presStyleLbl="revTx" presStyleIdx="1" presStyleCnt="4">
        <dgm:presLayoutVars>
          <dgm:chMax val="0"/>
          <dgm:chPref val="0"/>
        </dgm:presLayoutVars>
      </dgm:prSet>
      <dgm:spPr/>
    </dgm:pt>
    <dgm:pt modelId="{EFD373D6-5E44-425F-A1A1-3F78EEAA0E8E}" type="pres">
      <dgm:prSet presAssocID="{F6B9D7D0-5E89-4D75-83C7-5CED6E996DEA}" presName="sibTrans" presStyleCnt="0"/>
      <dgm:spPr/>
    </dgm:pt>
    <dgm:pt modelId="{4B916F6E-E1E6-4E31-94BF-CD80E595DD4D}" type="pres">
      <dgm:prSet presAssocID="{07F84B67-E6BE-492E-929C-3DB7038EE34F}" presName="compNode" presStyleCnt="0"/>
      <dgm:spPr/>
    </dgm:pt>
    <dgm:pt modelId="{1FDFB1FF-9FCA-4219-8C9B-FA4A059F522E}" type="pres">
      <dgm:prSet presAssocID="{07F84B67-E6BE-492E-929C-3DB7038EE34F}" presName="bgRect" presStyleLbl="bgShp" presStyleIdx="2" presStyleCnt="4"/>
      <dgm:spPr/>
    </dgm:pt>
    <dgm:pt modelId="{399D2771-F974-4147-8042-2A1E8810C840}" type="pres">
      <dgm:prSet presAssocID="{07F84B67-E6BE-492E-929C-3DB7038EE34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CAA50297-C9A8-4A9B-A53C-7EB0127FF270}" type="pres">
      <dgm:prSet presAssocID="{07F84B67-E6BE-492E-929C-3DB7038EE34F}" presName="spaceRect" presStyleCnt="0"/>
      <dgm:spPr/>
    </dgm:pt>
    <dgm:pt modelId="{6ABF170F-9840-46D5-B1D0-3FDD968D932C}" type="pres">
      <dgm:prSet presAssocID="{07F84B67-E6BE-492E-929C-3DB7038EE34F}" presName="parTx" presStyleLbl="revTx" presStyleIdx="2" presStyleCnt="4">
        <dgm:presLayoutVars>
          <dgm:chMax val="0"/>
          <dgm:chPref val="0"/>
        </dgm:presLayoutVars>
      </dgm:prSet>
      <dgm:spPr/>
    </dgm:pt>
    <dgm:pt modelId="{A12CF609-3F57-4DA5-898C-19B8EF30FA3B}" type="pres">
      <dgm:prSet presAssocID="{11C8149C-820E-4405-B023-62FA25747746}" presName="sibTrans" presStyleCnt="0"/>
      <dgm:spPr/>
    </dgm:pt>
    <dgm:pt modelId="{2D080610-9DC0-4644-B80E-A89E1DF1DBEC}" type="pres">
      <dgm:prSet presAssocID="{5196D1D3-5F6B-491A-AAA8-D5A4B1CB4E48}" presName="compNode" presStyleCnt="0"/>
      <dgm:spPr/>
    </dgm:pt>
    <dgm:pt modelId="{BD236F7A-364E-49EF-9646-4B5AEEFF078D}" type="pres">
      <dgm:prSet presAssocID="{5196D1D3-5F6B-491A-AAA8-D5A4B1CB4E48}" presName="bgRect" presStyleLbl="bgShp" presStyleIdx="3" presStyleCnt="4"/>
      <dgm:spPr/>
    </dgm:pt>
    <dgm:pt modelId="{F68CA4F7-D2FC-4296-B01A-5812E4ACBF3A}" type="pres">
      <dgm:prSet presAssocID="{5196D1D3-5F6B-491A-AAA8-D5A4B1CB4E4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FEC00C3E-F226-4FEF-A311-3C98278C0844}" type="pres">
      <dgm:prSet presAssocID="{5196D1D3-5F6B-491A-AAA8-D5A4B1CB4E48}" presName="spaceRect" presStyleCnt="0"/>
      <dgm:spPr/>
    </dgm:pt>
    <dgm:pt modelId="{B3A9F45D-253A-45C5-8FFB-02D8C1205CA1}" type="pres">
      <dgm:prSet presAssocID="{5196D1D3-5F6B-491A-AAA8-D5A4B1CB4E48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C0BC8F03-369D-4E59-BB9E-30CA52BFD255}" srcId="{9FBA26FE-0AD3-4B3A-B057-4935C3C1EB5C}" destId="{5196D1D3-5F6B-491A-AAA8-D5A4B1CB4E48}" srcOrd="3" destOrd="0" parTransId="{53A9199F-CC86-4EC9-8568-72FA3A21D743}" sibTransId="{75E0F141-A411-43C9-964D-469568ABA873}"/>
    <dgm:cxn modelId="{2F7AC524-A235-4ED1-B0D1-85B3DA01F5BE}" type="presOf" srcId="{5196D1D3-5F6B-491A-AAA8-D5A4B1CB4E48}" destId="{B3A9F45D-253A-45C5-8FFB-02D8C1205CA1}" srcOrd="0" destOrd="0" presId="urn:microsoft.com/office/officeart/2018/2/layout/IconVerticalSolidList"/>
    <dgm:cxn modelId="{B75B8D29-292A-43CC-9AD2-68A834F2E28D}" srcId="{9FBA26FE-0AD3-4B3A-B057-4935C3C1EB5C}" destId="{F27924EF-8F6C-4483-B43C-067E5867EB3D}" srcOrd="0" destOrd="0" parTransId="{45DA1FF8-F075-4935-9CCC-50973A57D2BB}" sibTransId="{35798726-EB19-404F-9C6B-F364F728C1D2}"/>
    <dgm:cxn modelId="{8D458D33-5549-4C54-B491-2402FC607DDA}" type="presOf" srcId="{F27924EF-8F6C-4483-B43C-067E5867EB3D}" destId="{1C423453-7F92-4055-8711-CD6FFC0BFD5B}" srcOrd="0" destOrd="0" presId="urn:microsoft.com/office/officeart/2018/2/layout/IconVerticalSolidList"/>
    <dgm:cxn modelId="{0C4B893A-BE68-495A-8DD7-1BED4DBD48F1}" type="presOf" srcId="{129AB436-1023-47FA-92A1-6701D8017EDB}" destId="{6D846C78-D395-4E85-850F-0D0E901DE11D}" srcOrd="0" destOrd="0" presId="urn:microsoft.com/office/officeart/2018/2/layout/IconVerticalSolidList"/>
    <dgm:cxn modelId="{5B821946-969B-4556-A83D-616DE8B2E539}" type="presOf" srcId="{9FBA26FE-0AD3-4B3A-B057-4935C3C1EB5C}" destId="{277CF7DD-9F00-4775-BBA1-9642ADE84A01}" srcOrd="0" destOrd="0" presId="urn:microsoft.com/office/officeart/2018/2/layout/IconVerticalSolidList"/>
    <dgm:cxn modelId="{2385D253-8637-4981-8E86-7817C4A20F1C}" srcId="{9FBA26FE-0AD3-4B3A-B057-4935C3C1EB5C}" destId="{129AB436-1023-47FA-92A1-6701D8017EDB}" srcOrd="1" destOrd="0" parTransId="{9544D497-85E4-4C1A-BE05-E05FD969CFDC}" sibTransId="{F6B9D7D0-5E89-4D75-83C7-5CED6E996DEA}"/>
    <dgm:cxn modelId="{7DBB1FEF-EF4F-43CD-AD05-9F129F420185}" srcId="{9FBA26FE-0AD3-4B3A-B057-4935C3C1EB5C}" destId="{07F84B67-E6BE-492E-929C-3DB7038EE34F}" srcOrd="2" destOrd="0" parTransId="{2D71E513-DD1A-4B83-8AEE-F1D6066BDDE3}" sibTransId="{11C8149C-820E-4405-B023-62FA25747746}"/>
    <dgm:cxn modelId="{CCDFAEF2-12FD-4BE6-9BFB-49E48828B9C2}" type="presOf" srcId="{07F84B67-E6BE-492E-929C-3DB7038EE34F}" destId="{6ABF170F-9840-46D5-B1D0-3FDD968D932C}" srcOrd="0" destOrd="0" presId="urn:microsoft.com/office/officeart/2018/2/layout/IconVerticalSolidList"/>
    <dgm:cxn modelId="{208A674F-A99B-40F2-AECB-DBB52A4AB278}" type="presParOf" srcId="{277CF7DD-9F00-4775-BBA1-9642ADE84A01}" destId="{8D1690A3-BC2D-4627-AEEA-A0E0D1FFA959}" srcOrd="0" destOrd="0" presId="urn:microsoft.com/office/officeart/2018/2/layout/IconVerticalSolidList"/>
    <dgm:cxn modelId="{9F54D7C7-3E02-42EC-AA36-F4D0F887B651}" type="presParOf" srcId="{8D1690A3-BC2D-4627-AEEA-A0E0D1FFA959}" destId="{E7B143DD-BA08-4FF0-98BD-88FF97181F99}" srcOrd="0" destOrd="0" presId="urn:microsoft.com/office/officeart/2018/2/layout/IconVerticalSolidList"/>
    <dgm:cxn modelId="{262918C4-FD94-44D4-B076-04AA65DDBE9B}" type="presParOf" srcId="{8D1690A3-BC2D-4627-AEEA-A0E0D1FFA959}" destId="{1444C290-4BCC-4282-A668-607FFD535CF1}" srcOrd="1" destOrd="0" presId="urn:microsoft.com/office/officeart/2018/2/layout/IconVerticalSolidList"/>
    <dgm:cxn modelId="{FF03CFED-CFDA-4728-B60E-ABA15BEEA0A7}" type="presParOf" srcId="{8D1690A3-BC2D-4627-AEEA-A0E0D1FFA959}" destId="{E24B9141-AEFC-42E2-85EB-267AF003F739}" srcOrd="2" destOrd="0" presId="urn:microsoft.com/office/officeart/2018/2/layout/IconVerticalSolidList"/>
    <dgm:cxn modelId="{69572CB1-C26C-453E-8D0F-FB4C0761CEDF}" type="presParOf" srcId="{8D1690A3-BC2D-4627-AEEA-A0E0D1FFA959}" destId="{1C423453-7F92-4055-8711-CD6FFC0BFD5B}" srcOrd="3" destOrd="0" presId="urn:microsoft.com/office/officeart/2018/2/layout/IconVerticalSolidList"/>
    <dgm:cxn modelId="{30E0999D-E485-464C-99BB-36963D433A0A}" type="presParOf" srcId="{277CF7DD-9F00-4775-BBA1-9642ADE84A01}" destId="{C23D8185-FE28-4E35-A51C-29E52FD38CF6}" srcOrd="1" destOrd="0" presId="urn:microsoft.com/office/officeart/2018/2/layout/IconVerticalSolidList"/>
    <dgm:cxn modelId="{F8D1974B-F8DD-4EA9-A7AB-54B95D957DD1}" type="presParOf" srcId="{277CF7DD-9F00-4775-BBA1-9642ADE84A01}" destId="{C5E8AC9E-FD8E-4050-B0E6-F1E2B7C371BD}" srcOrd="2" destOrd="0" presId="urn:microsoft.com/office/officeart/2018/2/layout/IconVerticalSolidList"/>
    <dgm:cxn modelId="{27EBA141-D9A9-4C66-B02D-0661D85A4F04}" type="presParOf" srcId="{C5E8AC9E-FD8E-4050-B0E6-F1E2B7C371BD}" destId="{E6D2C8D8-C584-4320-98C3-28C8FE5CA0EB}" srcOrd="0" destOrd="0" presId="urn:microsoft.com/office/officeart/2018/2/layout/IconVerticalSolidList"/>
    <dgm:cxn modelId="{4C979648-B30C-421A-930F-44938B879D09}" type="presParOf" srcId="{C5E8AC9E-FD8E-4050-B0E6-F1E2B7C371BD}" destId="{1CCDBB5A-E05A-48E7-ABD0-FCE569B44932}" srcOrd="1" destOrd="0" presId="urn:microsoft.com/office/officeart/2018/2/layout/IconVerticalSolidList"/>
    <dgm:cxn modelId="{1943ACE1-9230-499E-AD06-5442C2254107}" type="presParOf" srcId="{C5E8AC9E-FD8E-4050-B0E6-F1E2B7C371BD}" destId="{A070A307-CEB8-45BA-B40A-0EA567F52BF4}" srcOrd="2" destOrd="0" presId="urn:microsoft.com/office/officeart/2018/2/layout/IconVerticalSolidList"/>
    <dgm:cxn modelId="{87D230D6-B921-40A7-87D4-E1197C05DD22}" type="presParOf" srcId="{C5E8AC9E-FD8E-4050-B0E6-F1E2B7C371BD}" destId="{6D846C78-D395-4E85-850F-0D0E901DE11D}" srcOrd="3" destOrd="0" presId="urn:microsoft.com/office/officeart/2018/2/layout/IconVerticalSolidList"/>
    <dgm:cxn modelId="{0016782A-F4B7-413D-9C1B-9DFB0C047DE1}" type="presParOf" srcId="{277CF7DD-9F00-4775-BBA1-9642ADE84A01}" destId="{EFD373D6-5E44-425F-A1A1-3F78EEAA0E8E}" srcOrd="3" destOrd="0" presId="urn:microsoft.com/office/officeart/2018/2/layout/IconVerticalSolidList"/>
    <dgm:cxn modelId="{46C90AD8-B19F-478B-B0FA-5FACC14EFEE0}" type="presParOf" srcId="{277CF7DD-9F00-4775-BBA1-9642ADE84A01}" destId="{4B916F6E-E1E6-4E31-94BF-CD80E595DD4D}" srcOrd="4" destOrd="0" presId="urn:microsoft.com/office/officeart/2018/2/layout/IconVerticalSolidList"/>
    <dgm:cxn modelId="{4FC76CDE-0E30-4C8A-ADD9-F253B4A7B6AF}" type="presParOf" srcId="{4B916F6E-E1E6-4E31-94BF-CD80E595DD4D}" destId="{1FDFB1FF-9FCA-4219-8C9B-FA4A059F522E}" srcOrd="0" destOrd="0" presId="urn:microsoft.com/office/officeart/2018/2/layout/IconVerticalSolidList"/>
    <dgm:cxn modelId="{73EF1905-1957-47F7-91C8-E910DBD21028}" type="presParOf" srcId="{4B916F6E-E1E6-4E31-94BF-CD80E595DD4D}" destId="{399D2771-F974-4147-8042-2A1E8810C840}" srcOrd="1" destOrd="0" presId="urn:microsoft.com/office/officeart/2018/2/layout/IconVerticalSolidList"/>
    <dgm:cxn modelId="{6D2257A7-20C8-4D46-B501-9814F1383632}" type="presParOf" srcId="{4B916F6E-E1E6-4E31-94BF-CD80E595DD4D}" destId="{CAA50297-C9A8-4A9B-A53C-7EB0127FF270}" srcOrd="2" destOrd="0" presId="urn:microsoft.com/office/officeart/2018/2/layout/IconVerticalSolidList"/>
    <dgm:cxn modelId="{9BB9A4EF-5BEB-4D6B-8D1F-945F1C250EF2}" type="presParOf" srcId="{4B916F6E-E1E6-4E31-94BF-CD80E595DD4D}" destId="{6ABF170F-9840-46D5-B1D0-3FDD968D932C}" srcOrd="3" destOrd="0" presId="urn:microsoft.com/office/officeart/2018/2/layout/IconVerticalSolidList"/>
    <dgm:cxn modelId="{538D208B-0AA0-4CCA-8E50-1A07553A5BAE}" type="presParOf" srcId="{277CF7DD-9F00-4775-BBA1-9642ADE84A01}" destId="{A12CF609-3F57-4DA5-898C-19B8EF30FA3B}" srcOrd="5" destOrd="0" presId="urn:microsoft.com/office/officeart/2018/2/layout/IconVerticalSolidList"/>
    <dgm:cxn modelId="{6BED96AD-649E-4CED-95B1-FC6DA96DA9FB}" type="presParOf" srcId="{277CF7DD-9F00-4775-BBA1-9642ADE84A01}" destId="{2D080610-9DC0-4644-B80E-A89E1DF1DBEC}" srcOrd="6" destOrd="0" presId="urn:microsoft.com/office/officeart/2018/2/layout/IconVerticalSolidList"/>
    <dgm:cxn modelId="{2925777B-D5D4-4EE0-9D92-59F5499F3EC7}" type="presParOf" srcId="{2D080610-9DC0-4644-B80E-A89E1DF1DBEC}" destId="{BD236F7A-364E-49EF-9646-4B5AEEFF078D}" srcOrd="0" destOrd="0" presId="urn:microsoft.com/office/officeart/2018/2/layout/IconVerticalSolidList"/>
    <dgm:cxn modelId="{FD9B37EE-DBB7-4078-A890-C8D1E74B1A26}" type="presParOf" srcId="{2D080610-9DC0-4644-B80E-A89E1DF1DBEC}" destId="{F68CA4F7-D2FC-4296-B01A-5812E4ACBF3A}" srcOrd="1" destOrd="0" presId="urn:microsoft.com/office/officeart/2018/2/layout/IconVerticalSolidList"/>
    <dgm:cxn modelId="{58974E0C-420E-4B36-BB1E-FDC68C157330}" type="presParOf" srcId="{2D080610-9DC0-4644-B80E-A89E1DF1DBEC}" destId="{FEC00C3E-F226-4FEF-A311-3C98278C0844}" srcOrd="2" destOrd="0" presId="urn:microsoft.com/office/officeart/2018/2/layout/IconVerticalSolidList"/>
    <dgm:cxn modelId="{9BB0440B-B56B-4288-A7E5-91C7F736489B}" type="presParOf" srcId="{2D080610-9DC0-4644-B80E-A89E1DF1DBEC}" destId="{B3A9F45D-253A-45C5-8FFB-02D8C1205CA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07EB70B-A391-4C65-988E-66398E58140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CF843880-FD4D-4665-A4F8-3A96CED9E992}">
      <dgm:prSet/>
      <dgm:spPr/>
      <dgm:t>
        <a:bodyPr/>
        <a:lstStyle/>
        <a:p>
          <a:r>
            <a:rPr lang="en-US"/>
            <a:t>Gemini 2.0 Flash is fast and cost-effective</a:t>
          </a:r>
        </a:p>
      </dgm:t>
    </dgm:pt>
    <dgm:pt modelId="{77489065-1621-46C1-A24D-E669737E79F7}" type="parTrans" cxnId="{403945AB-C886-4E51-95F3-0E146FEF3DBF}">
      <dgm:prSet/>
      <dgm:spPr/>
      <dgm:t>
        <a:bodyPr/>
        <a:lstStyle/>
        <a:p>
          <a:endParaRPr lang="en-US"/>
        </a:p>
      </dgm:t>
    </dgm:pt>
    <dgm:pt modelId="{38941D85-8717-4CA5-98B7-764EDEDED67F}" type="sibTrans" cxnId="{403945AB-C886-4E51-95F3-0E146FEF3DBF}">
      <dgm:prSet/>
      <dgm:spPr/>
      <dgm:t>
        <a:bodyPr/>
        <a:lstStyle/>
        <a:p>
          <a:endParaRPr lang="en-US"/>
        </a:p>
      </dgm:t>
    </dgm:pt>
    <dgm:pt modelId="{734078E2-AEB7-4E54-ABF2-F72139B90591}">
      <dgm:prSet/>
      <dgm:spPr/>
      <dgm:t>
        <a:bodyPr/>
        <a:lstStyle/>
        <a:p>
          <a:r>
            <a:rPr lang="en-US"/>
            <a:t>LangGraph simplifies agent workflows</a:t>
          </a:r>
        </a:p>
      </dgm:t>
    </dgm:pt>
    <dgm:pt modelId="{38AA43C5-8101-4C4F-B2AC-461B695EAEF2}" type="parTrans" cxnId="{EC6D61D0-0C56-4968-9A27-D3C452A2BC39}">
      <dgm:prSet/>
      <dgm:spPr/>
      <dgm:t>
        <a:bodyPr/>
        <a:lstStyle/>
        <a:p>
          <a:endParaRPr lang="en-US"/>
        </a:p>
      </dgm:t>
    </dgm:pt>
    <dgm:pt modelId="{DDD9E7EB-CF30-4D4F-9AA2-0892C62783F7}" type="sibTrans" cxnId="{EC6D61D0-0C56-4968-9A27-D3C452A2BC39}">
      <dgm:prSet/>
      <dgm:spPr/>
      <dgm:t>
        <a:bodyPr/>
        <a:lstStyle/>
        <a:p>
          <a:endParaRPr lang="en-US"/>
        </a:p>
      </dgm:t>
    </dgm:pt>
    <dgm:pt modelId="{E19DB434-EE3B-4135-B246-597C08B98FDE}">
      <dgm:prSet/>
      <dgm:spPr/>
      <dgm:t>
        <a:bodyPr/>
        <a:lstStyle/>
        <a:p>
          <a:r>
            <a:rPr lang="en-US"/>
            <a:t>Vector databases are essential for RAG</a:t>
          </a:r>
        </a:p>
      </dgm:t>
    </dgm:pt>
    <dgm:pt modelId="{00790212-A093-4F95-A7B5-0DA766C734E8}" type="parTrans" cxnId="{FC63DE5B-8FF3-4695-9F45-BB76F1D81D17}">
      <dgm:prSet/>
      <dgm:spPr/>
      <dgm:t>
        <a:bodyPr/>
        <a:lstStyle/>
        <a:p>
          <a:endParaRPr lang="en-US"/>
        </a:p>
      </dgm:t>
    </dgm:pt>
    <dgm:pt modelId="{14D1F4D7-643D-4ED1-82C7-7405B690A526}" type="sibTrans" cxnId="{FC63DE5B-8FF3-4695-9F45-BB76F1D81D17}">
      <dgm:prSet/>
      <dgm:spPr/>
      <dgm:t>
        <a:bodyPr/>
        <a:lstStyle/>
        <a:p>
          <a:endParaRPr lang="en-US"/>
        </a:p>
      </dgm:t>
    </dgm:pt>
    <dgm:pt modelId="{FD76E763-AA7A-4DEA-86DF-F6AEEF52ABAC}">
      <dgm:prSet/>
      <dgm:spPr/>
      <dgm:t>
        <a:bodyPr/>
        <a:lstStyle/>
        <a:p>
          <a:r>
            <a:rPr lang="en-US"/>
            <a:t>Agentic AI is the future of enterprise tools</a:t>
          </a:r>
        </a:p>
      </dgm:t>
    </dgm:pt>
    <dgm:pt modelId="{AD78A46E-15B3-4495-A6CF-3442A758B79C}" type="parTrans" cxnId="{0D0DAB84-7720-4441-B250-F063D16C10E7}">
      <dgm:prSet/>
      <dgm:spPr/>
      <dgm:t>
        <a:bodyPr/>
        <a:lstStyle/>
        <a:p>
          <a:endParaRPr lang="en-US"/>
        </a:p>
      </dgm:t>
    </dgm:pt>
    <dgm:pt modelId="{EBD0D6B5-3906-4B77-BCD5-F2836C3528CB}" type="sibTrans" cxnId="{0D0DAB84-7720-4441-B250-F063D16C10E7}">
      <dgm:prSet/>
      <dgm:spPr/>
      <dgm:t>
        <a:bodyPr/>
        <a:lstStyle/>
        <a:p>
          <a:endParaRPr lang="en-US"/>
        </a:p>
      </dgm:t>
    </dgm:pt>
    <dgm:pt modelId="{E91088AD-14F1-4E59-9E84-E059F3560CA5}" type="pres">
      <dgm:prSet presAssocID="{907EB70B-A391-4C65-988E-66398E581404}" presName="root" presStyleCnt="0">
        <dgm:presLayoutVars>
          <dgm:dir/>
          <dgm:resizeHandles val="exact"/>
        </dgm:presLayoutVars>
      </dgm:prSet>
      <dgm:spPr/>
    </dgm:pt>
    <dgm:pt modelId="{D03CBB53-4A4B-400B-B8A2-09FF0AC33716}" type="pres">
      <dgm:prSet presAssocID="{CF843880-FD4D-4665-A4F8-3A96CED9E992}" presName="compNode" presStyleCnt="0"/>
      <dgm:spPr/>
    </dgm:pt>
    <dgm:pt modelId="{9DF7F373-7C63-4A5B-9FFB-06A11368DE2A}" type="pres">
      <dgm:prSet presAssocID="{CF843880-FD4D-4665-A4F8-3A96CED9E992}" presName="bgRect" presStyleLbl="bgShp" presStyleIdx="0" presStyleCnt="4"/>
      <dgm:spPr/>
    </dgm:pt>
    <dgm:pt modelId="{61D7F702-CA9B-4737-8A67-CC26AACEE13F}" type="pres">
      <dgm:prSet presAssocID="{CF843880-FD4D-4665-A4F8-3A96CED9E99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cket"/>
        </a:ext>
      </dgm:extLst>
    </dgm:pt>
    <dgm:pt modelId="{F3BDB50F-DA73-4C05-8CDF-3996181682B2}" type="pres">
      <dgm:prSet presAssocID="{CF843880-FD4D-4665-A4F8-3A96CED9E992}" presName="spaceRect" presStyleCnt="0"/>
      <dgm:spPr/>
    </dgm:pt>
    <dgm:pt modelId="{69E28B2F-041F-429A-87B8-E2C54DA36E17}" type="pres">
      <dgm:prSet presAssocID="{CF843880-FD4D-4665-A4F8-3A96CED9E992}" presName="parTx" presStyleLbl="revTx" presStyleIdx="0" presStyleCnt="4">
        <dgm:presLayoutVars>
          <dgm:chMax val="0"/>
          <dgm:chPref val="0"/>
        </dgm:presLayoutVars>
      </dgm:prSet>
      <dgm:spPr/>
    </dgm:pt>
    <dgm:pt modelId="{C9F2B398-2999-4191-99CD-1FE88AC3C60F}" type="pres">
      <dgm:prSet presAssocID="{38941D85-8717-4CA5-98B7-764EDEDED67F}" presName="sibTrans" presStyleCnt="0"/>
      <dgm:spPr/>
    </dgm:pt>
    <dgm:pt modelId="{D463452B-6F67-4E65-AFEC-BA6F8143C1E4}" type="pres">
      <dgm:prSet presAssocID="{734078E2-AEB7-4E54-ABF2-F72139B90591}" presName="compNode" presStyleCnt="0"/>
      <dgm:spPr/>
    </dgm:pt>
    <dgm:pt modelId="{BFBA89A7-8CF1-4774-9569-31473251DD5B}" type="pres">
      <dgm:prSet presAssocID="{734078E2-AEB7-4E54-ABF2-F72139B90591}" presName="bgRect" presStyleLbl="bgShp" presStyleIdx="1" presStyleCnt="4"/>
      <dgm:spPr/>
    </dgm:pt>
    <dgm:pt modelId="{7477C334-7028-4003-AAB0-E452F9BA5E23}" type="pres">
      <dgm:prSet presAssocID="{734078E2-AEB7-4E54-ABF2-F72139B9059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4B907747-A3C0-427F-AC58-14F2AA05DBBA}" type="pres">
      <dgm:prSet presAssocID="{734078E2-AEB7-4E54-ABF2-F72139B90591}" presName="spaceRect" presStyleCnt="0"/>
      <dgm:spPr/>
    </dgm:pt>
    <dgm:pt modelId="{92E60F16-92E8-4907-9B53-7EF66458C7A6}" type="pres">
      <dgm:prSet presAssocID="{734078E2-AEB7-4E54-ABF2-F72139B90591}" presName="parTx" presStyleLbl="revTx" presStyleIdx="1" presStyleCnt="4">
        <dgm:presLayoutVars>
          <dgm:chMax val="0"/>
          <dgm:chPref val="0"/>
        </dgm:presLayoutVars>
      </dgm:prSet>
      <dgm:spPr/>
    </dgm:pt>
    <dgm:pt modelId="{D2C29CD9-D296-4DCF-A914-C5E3C57922C5}" type="pres">
      <dgm:prSet presAssocID="{DDD9E7EB-CF30-4D4F-9AA2-0892C62783F7}" presName="sibTrans" presStyleCnt="0"/>
      <dgm:spPr/>
    </dgm:pt>
    <dgm:pt modelId="{0AB83368-11C8-4316-B52C-BD433BC13D9C}" type="pres">
      <dgm:prSet presAssocID="{E19DB434-EE3B-4135-B246-597C08B98FDE}" presName="compNode" presStyleCnt="0"/>
      <dgm:spPr/>
    </dgm:pt>
    <dgm:pt modelId="{0C0B47F6-904B-42A4-BC75-FED93D46A3D8}" type="pres">
      <dgm:prSet presAssocID="{E19DB434-EE3B-4135-B246-597C08B98FDE}" presName="bgRect" presStyleLbl="bgShp" presStyleIdx="2" presStyleCnt="4"/>
      <dgm:spPr/>
    </dgm:pt>
    <dgm:pt modelId="{6BA0AFE8-DF2B-436B-A446-31A409A9CF38}" type="pres">
      <dgm:prSet presAssocID="{E19DB434-EE3B-4135-B246-597C08B98FD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CCC6F643-69EF-4BA2-A6FC-7DC514BA3C46}" type="pres">
      <dgm:prSet presAssocID="{E19DB434-EE3B-4135-B246-597C08B98FDE}" presName="spaceRect" presStyleCnt="0"/>
      <dgm:spPr/>
    </dgm:pt>
    <dgm:pt modelId="{ED3CE9FB-15A2-4FEA-BA99-5E30244CFEB8}" type="pres">
      <dgm:prSet presAssocID="{E19DB434-EE3B-4135-B246-597C08B98FDE}" presName="parTx" presStyleLbl="revTx" presStyleIdx="2" presStyleCnt="4">
        <dgm:presLayoutVars>
          <dgm:chMax val="0"/>
          <dgm:chPref val="0"/>
        </dgm:presLayoutVars>
      </dgm:prSet>
      <dgm:spPr/>
    </dgm:pt>
    <dgm:pt modelId="{696304F4-2721-4D05-85D1-C66163B8FD75}" type="pres">
      <dgm:prSet presAssocID="{14D1F4D7-643D-4ED1-82C7-7405B690A526}" presName="sibTrans" presStyleCnt="0"/>
      <dgm:spPr/>
    </dgm:pt>
    <dgm:pt modelId="{976BCE71-985E-4531-A206-0D72EA6D615A}" type="pres">
      <dgm:prSet presAssocID="{FD76E763-AA7A-4DEA-86DF-F6AEEF52ABAC}" presName="compNode" presStyleCnt="0"/>
      <dgm:spPr/>
    </dgm:pt>
    <dgm:pt modelId="{777EF938-269D-4741-9D48-AFC03E37E761}" type="pres">
      <dgm:prSet presAssocID="{FD76E763-AA7A-4DEA-86DF-F6AEEF52ABAC}" presName="bgRect" presStyleLbl="bgShp" presStyleIdx="3" presStyleCnt="4"/>
      <dgm:spPr/>
    </dgm:pt>
    <dgm:pt modelId="{8E663BE4-F01C-466B-B35E-EBF027B2BA3F}" type="pres">
      <dgm:prSet presAssocID="{FD76E763-AA7A-4DEA-86DF-F6AEEF52ABA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4DCBD03-D51D-4971-82A8-B00326A02347}" type="pres">
      <dgm:prSet presAssocID="{FD76E763-AA7A-4DEA-86DF-F6AEEF52ABAC}" presName="spaceRect" presStyleCnt="0"/>
      <dgm:spPr/>
    </dgm:pt>
    <dgm:pt modelId="{F81BF03D-00A0-485E-910C-52DFC249F734}" type="pres">
      <dgm:prSet presAssocID="{FD76E763-AA7A-4DEA-86DF-F6AEEF52ABAC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FC63DE5B-8FF3-4695-9F45-BB76F1D81D17}" srcId="{907EB70B-A391-4C65-988E-66398E581404}" destId="{E19DB434-EE3B-4135-B246-597C08B98FDE}" srcOrd="2" destOrd="0" parTransId="{00790212-A093-4F95-A7B5-0DA766C734E8}" sibTransId="{14D1F4D7-643D-4ED1-82C7-7405B690A526}"/>
    <dgm:cxn modelId="{C66E585E-C556-4EBF-8D0D-34A1572384DD}" type="presOf" srcId="{734078E2-AEB7-4E54-ABF2-F72139B90591}" destId="{92E60F16-92E8-4907-9B53-7EF66458C7A6}" srcOrd="0" destOrd="0" presId="urn:microsoft.com/office/officeart/2018/2/layout/IconVerticalSolidList"/>
    <dgm:cxn modelId="{0D0DAB84-7720-4441-B250-F063D16C10E7}" srcId="{907EB70B-A391-4C65-988E-66398E581404}" destId="{FD76E763-AA7A-4DEA-86DF-F6AEEF52ABAC}" srcOrd="3" destOrd="0" parTransId="{AD78A46E-15B3-4495-A6CF-3442A758B79C}" sibTransId="{EBD0D6B5-3906-4B77-BCD5-F2836C3528CB}"/>
    <dgm:cxn modelId="{7BA54F88-1844-40D7-B629-7EA9F9FC43E4}" type="presOf" srcId="{CF843880-FD4D-4665-A4F8-3A96CED9E992}" destId="{69E28B2F-041F-429A-87B8-E2C54DA36E17}" srcOrd="0" destOrd="0" presId="urn:microsoft.com/office/officeart/2018/2/layout/IconVerticalSolidList"/>
    <dgm:cxn modelId="{6ED381A7-B2DF-462C-AC82-3D15BCF40560}" type="presOf" srcId="{E19DB434-EE3B-4135-B246-597C08B98FDE}" destId="{ED3CE9FB-15A2-4FEA-BA99-5E30244CFEB8}" srcOrd="0" destOrd="0" presId="urn:microsoft.com/office/officeart/2018/2/layout/IconVerticalSolidList"/>
    <dgm:cxn modelId="{403945AB-C886-4E51-95F3-0E146FEF3DBF}" srcId="{907EB70B-A391-4C65-988E-66398E581404}" destId="{CF843880-FD4D-4665-A4F8-3A96CED9E992}" srcOrd="0" destOrd="0" parTransId="{77489065-1621-46C1-A24D-E669737E79F7}" sibTransId="{38941D85-8717-4CA5-98B7-764EDEDED67F}"/>
    <dgm:cxn modelId="{BD2A39B9-D4EA-4120-8B95-B0D3FE3398FF}" type="presOf" srcId="{FD76E763-AA7A-4DEA-86DF-F6AEEF52ABAC}" destId="{F81BF03D-00A0-485E-910C-52DFC249F734}" srcOrd="0" destOrd="0" presId="urn:microsoft.com/office/officeart/2018/2/layout/IconVerticalSolidList"/>
    <dgm:cxn modelId="{76650CC9-48EA-4019-8345-7F01A2818CA4}" type="presOf" srcId="{907EB70B-A391-4C65-988E-66398E581404}" destId="{E91088AD-14F1-4E59-9E84-E059F3560CA5}" srcOrd="0" destOrd="0" presId="urn:microsoft.com/office/officeart/2018/2/layout/IconVerticalSolidList"/>
    <dgm:cxn modelId="{EC6D61D0-0C56-4968-9A27-D3C452A2BC39}" srcId="{907EB70B-A391-4C65-988E-66398E581404}" destId="{734078E2-AEB7-4E54-ABF2-F72139B90591}" srcOrd="1" destOrd="0" parTransId="{38AA43C5-8101-4C4F-B2AC-461B695EAEF2}" sibTransId="{DDD9E7EB-CF30-4D4F-9AA2-0892C62783F7}"/>
    <dgm:cxn modelId="{71E40EE8-2091-482A-AABA-E15F5BAAB96E}" type="presParOf" srcId="{E91088AD-14F1-4E59-9E84-E059F3560CA5}" destId="{D03CBB53-4A4B-400B-B8A2-09FF0AC33716}" srcOrd="0" destOrd="0" presId="urn:microsoft.com/office/officeart/2018/2/layout/IconVerticalSolidList"/>
    <dgm:cxn modelId="{4474CB6B-22C1-4BDD-BA5F-65A87537B70B}" type="presParOf" srcId="{D03CBB53-4A4B-400B-B8A2-09FF0AC33716}" destId="{9DF7F373-7C63-4A5B-9FFB-06A11368DE2A}" srcOrd="0" destOrd="0" presId="urn:microsoft.com/office/officeart/2018/2/layout/IconVerticalSolidList"/>
    <dgm:cxn modelId="{12AE02CD-8818-4174-B6F4-0D9C2D32E7AD}" type="presParOf" srcId="{D03CBB53-4A4B-400B-B8A2-09FF0AC33716}" destId="{61D7F702-CA9B-4737-8A67-CC26AACEE13F}" srcOrd="1" destOrd="0" presId="urn:microsoft.com/office/officeart/2018/2/layout/IconVerticalSolidList"/>
    <dgm:cxn modelId="{81EDBA3C-A4CF-421F-B5BC-7D8D442A0964}" type="presParOf" srcId="{D03CBB53-4A4B-400B-B8A2-09FF0AC33716}" destId="{F3BDB50F-DA73-4C05-8CDF-3996181682B2}" srcOrd="2" destOrd="0" presId="urn:microsoft.com/office/officeart/2018/2/layout/IconVerticalSolidList"/>
    <dgm:cxn modelId="{864CA2A1-42F8-4A88-847C-F5D64CB656C8}" type="presParOf" srcId="{D03CBB53-4A4B-400B-B8A2-09FF0AC33716}" destId="{69E28B2F-041F-429A-87B8-E2C54DA36E17}" srcOrd="3" destOrd="0" presId="urn:microsoft.com/office/officeart/2018/2/layout/IconVerticalSolidList"/>
    <dgm:cxn modelId="{E765454D-544C-4209-B7F2-53043453DAE4}" type="presParOf" srcId="{E91088AD-14F1-4E59-9E84-E059F3560CA5}" destId="{C9F2B398-2999-4191-99CD-1FE88AC3C60F}" srcOrd="1" destOrd="0" presId="urn:microsoft.com/office/officeart/2018/2/layout/IconVerticalSolidList"/>
    <dgm:cxn modelId="{4E9B9184-9D30-4C01-8912-E1C2A2475942}" type="presParOf" srcId="{E91088AD-14F1-4E59-9E84-E059F3560CA5}" destId="{D463452B-6F67-4E65-AFEC-BA6F8143C1E4}" srcOrd="2" destOrd="0" presId="urn:microsoft.com/office/officeart/2018/2/layout/IconVerticalSolidList"/>
    <dgm:cxn modelId="{2BE532CC-85D5-4133-A828-F35D95A2B851}" type="presParOf" srcId="{D463452B-6F67-4E65-AFEC-BA6F8143C1E4}" destId="{BFBA89A7-8CF1-4774-9569-31473251DD5B}" srcOrd="0" destOrd="0" presId="urn:microsoft.com/office/officeart/2018/2/layout/IconVerticalSolidList"/>
    <dgm:cxn modelId="{FC64BA1E-1AB0-46C4-A66E-08E5D94B253B}" type="presParOf" srcId="{D463452B-6F67-4E65-AFEC-BA6F8143C1E4}" destId="{7477C334-7028-4003-AAB0-E452F9BA5E23}" srcOrd="1" destOrd="0" presId="urn:microsoft.com/office/officeart/2018/2/layout/IconVerticalSolidList"/>
    <dgm:cxn modelId="{FCFDA69E-93BE-42BD-ADB4-D1F05012FCC0}" type="presParOf" srcId="{D463452B-6F67-4E65-AFEC-BA6F8143C1E4}" destId="{4B907747-A3C0-427F-AC58-14F2AA05DBBA}" srcOrd="2" destOrd="0" presId="urn:microsoft.com/office/officeart/2018/2/layout/IconVerticalSolidList"/>
    <dgm:cxn modelId="{3EF0873A-6806-4C08-BCAB-77DAF2FDEEA6}" type="presParOf" srcId="{D463452B-6F67-4E65-AFEC-BA6F8143C1E4}" destId="{92E60F16-92E8-4907-9B53-7EF66458C7A6}" srcOrd="3" destOrd="0" presId="urn:microsoft.com/office/officeart/2018/2/layout/IconVerticalSolidList"/>
    <dgm:cxn modelId="{69B0BF47-B3FA-4D1B-9FC9-D7103E5058F2}" type="presParOf" srcId="{E91088AD-14F1-4E59-9E84-E059F3560CA5}" destId="{D2C29CD9-D296-4DCF-A914-C5E3C57922C5}" srcOrd="3" destOrd="0" presId="urn:microsoft.com/office/officeart/2018/2/layout/IconVerticalSolidList"/>
    <dgm:cxn modelId="{A39B2AFF-B553-4DEE-86FD-2D93489CEA46}" type="presParOf" srcId="{E91088AD-14F1-4E59-9E84-E059F3560CA5}" destId="{0AB83368-11C8-4316-B52C-BD433BC13D9C}" srcOrd="4" destOrd="0" presId="urn:microsoft.com/office/officeart/2018/2/layout/IconVerticalSolidList"/>
    <dgm:cxn modelId="{2E05697B-3D1D-41D7-A1B3-1C470DB83ABD}" type="presParOf" srcId="{0AB83368-11C8-4316-B52C-BD433BC13D9C}" destId="{0C0B47F6-904B-42A4-BC75-FED93D46A3D8}" srcOrd="0" destOrd="0" presId="urn:microsoft.com/office/officeart/2018/2/layout/IconVerticalSolidList"/>
    <dgm:cxn modelId="{B4E3AD29-1F75-47A7-86C4-877153772995}" type="presParOf" srcId="{0AB83368-11C8-4316-B52C-BD433BC13D9C}" destId="{6BA0AFE8-DF2B-436B-A446-31A409A9CF38}" srcOrd="1" destOrd="0" presId="urn:microsoft.com/office/officeart/2018/2/layout/IconVerticalSolidList"/>
    <dgm:cxn modelId="{627AF842-5D1D-44AE-B297-C670B3B14926}" type="presParOf" srcId="{0AB83368-11C8-4316-B52C-BD433BC13D9C}" destId="{CCC6F643-69EF-4BA2-A6FC-7DC514BA3C46}" srcOrd="2" destOrd="0" presId="urn:microsoft.com/office/officeart/2018/2/layout/IconVerticalSolidList"/>
    <dgm:cxn modelId="{F558808D-7FB3-4B89-A61F-17B48ADFB5B8}" type="presParOf" srcId="{0AB83368-11C8-4316-B52C-BD433BC13D9C}" destId="{ED3CE9FB-15A2-4FEA-BA99-5E30244CFEB8}" srcOrd="3" destOrd="0" presId="urn:microsoft.com/office/officeart/2018/2/layout/IconVerticalSolidList"/>
    <dgm:cxn modelId="{8D6F92A7-1BF5-4BBC-9E0D-F74C39515122}" type="presParOf" srcId="{E91088AD-14F1-4E59-9E84-E059F3560CA5}" destId="{696304F4-2721-4D05-85D1-C66163B8FD75}" srcOrd="5" destOrd="0" presId="urn:microsoft.com/office/officeart/2018/2/layout/IconVerticalSolidList"/>
    <dgm:cxn modelId="{450B3E33-A94E-43E8-BAB6-A23AA87AEA5A}" type="presParOf" srcId="{E91088AD-14F1-4E59-9E84-E059F3560CA5}" destId="{976BCE71-985E-4531-A206-0D72EA6D615A}" srcOrd="6" destOrd="0" presId="urn:microsoft.com/office/officeart/2018/2/layout/IconVerticalSolidList"/>
    <dgm:cxn modelId="{E81492FA-B398-4950-B698-76E3F36ED196}" type="presParOf" srcId="{976BCE71-985E-4531-A206-0D72EA6D615A}" destId="{777EF938-269D-4741-9D48-AFC03E37E761}" srcOrd="0" destOrd="0" presId="urn:microsoft.com/office/officeart/2018/2/layout/IconVerticalSolidList"/>
    <dgm:cxn modelId="{ADB4A4DC-3215-4F59-9DA7-C4152028A1FC}" type="presParOf" srcId="{976BCE71-985E-4531-A206-0D72EA6D615A}" destId="{8E663BE4-F01C-466B-B35E-EBF027B2BA3F}" srcOrd="1" destOrd="0" presId="urn:microsoft.com/office/officeart/2018/2/layout/IconVerticalSolidList"/>
    <dgm:cxn modelId="{05F081EC-4B3C-42F4-B899-50571B764C9D}" type="presParOf" srcId="{976BCE71-985E-4531-A206-0D72EA6D615A}" destId="{94DCBD03-D51D-4971-82A8-B00326A02347}" srcOrd="2" destOrd="0" presId="urn:microsoft.com/office/officeart/2018/2/layout/IconVerticalSolidList"/>
    <dgm:cxn modelId="{5A8B4BDD-C838-4505-A3DE-EAF469539DFB}" type="presParOf" srcId="{976BCE71-985E-4531-A206-0D72EA6D615A}" destId="{F81BF03D-00A0-485E-910C-52DFC249F73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E4F709-3DD6-4168-AC1E-D5E393394405}">
      <dsp:nvSpPr>
        <dsp:cNvPr id="0" name=""/>
        <dsp:cNvSpPr/>
      </dsp:nvSpPr>
      <dsp:spPr>
        <a:xfrm>
          <a:off x="291807" y="496096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F36C33-1A7B-4F88-8D14-43F0151290AF}">
      <dsp:nvSpPr>
        <dsp:cNvPr id="0" name=""/>
        <dsp:cNvSpPr/>
      </dsp:nvSpPr>
      <dsp:spPr>
        <a:xfrm>
          <a:off x="461515" y="665804"/>
          <a:ext cx="468716" cy="4687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EE58E6-D7DA-468B-96A2-2E4F6D8367AD}">
      <dsp:nvSpPr>
        <dsp:cNvPr id="0" name=""/>
        <dsp:cNvSpPr/>
      </dsp:nvSpPr>
      <dsp:spPr>
        <a:xfrm>
          <a:off x="1273110" y="496096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Project Objective</a:t>
          </a:r>
        </a:p>
      </dsp:txBody>
      <dsp:txXfrm>
        <a:off x="1273110" y="496096"/>
        <a:ext cx="1904883" cy="808132"/>
      </dsp:txXfrm>
    </dsp:sp>
    <dsp:sp modelId="{01494330-7A45-49E9-BE73-4B3852AD28A2}">
      <dsp:nvSpPr>
        <dsp:cNvPr id="0" name=""/>
        <dsp:cNvSpPr/>
      </dsp:nvSpPr>
      <dsp:spPr>
        <a:xfrm>
          <a:off x="3509906" y="496096"/>
          <a:ext cx="808132" cy="80813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E2D684-2658-494A-855B-DE6EB79E96CA}">
      <dsp:nvSpPr>
        <dsp:cNvPr id="0" name=""/>
        <dsp:cNvSpPr/>
      </dsp:nvSpPr>
      <dsp:spPr>
        <a:xfrm>
          <a:off x="3679614" y="665804"/>
          <a:ext cx="468716" cy="4687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33F460-2C0F-4065-9FA0-4A86EB7043D2}">
      <dsp:nvSpPr>
        <dsp:cNvPr id="0" name=""/>
        <dsp:cNvSpPr/>
      </dsp:nvSpPr>
      <dsp:spPr>
        <a:xfrm>
          <a:off x="4491210" y="496096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Tools &amp; Technologies</a:t>
          </a:r>
        </a:p>
      </dsp:txBody>
      <dsp:txXfrm>
        <a:off x="4491210" y="496096"/>
        <a:ext cx="1904883" cy="808132"/>
      </dsp:txXfrm>
    </dsp:sp>
    <dsp:sp modelId="{DC663E49-88E9-49ED-B5EB-8010EB9E1560}">
      <dsp:nvSpPr>
        <dsp:cNvPr id="0" name=""/>
        <dsp:cNvSpPr/>
      </dsp:nvSpPr>
      <dsp:spPr>
        <a:xfrm>
          <a:off x="6728005" y="496096"/>
          <a:ext cx="808132" cy="8081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A87DC5-78AA-4F46-8FDC-839BABA5143A}">
      <dsp:nvSpPr>
        <dsp:cNvPr id="0" name=""/>
        <dsp:cNvSpPr/>
      </dsp:nvSpPr>
      <dsp:spPr>
        <a:xfrm>
          <a:off x="6897713" y="665804"/>
          <a:ext cx="468716" cy="4687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46AC89-8970-46BD-8C68-D39AF15EE80C}">
      <dsp:nvSpPr>
        <dsp:cNvPr id="0" name=""/>
        <dsp:cNvSpPr/>
      </dsp:nvSpPr>
      <dsp:spPr>
        <a:xfrm>
          <a:off x="7709309" y="496096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Architecture</a:t>
          </a:r>
        </a:p>
      </dsp:txBody>
      <dsp:txXfrm>
        <a:off x="7709309" y="496096"/>
        <a:ext cx="1904883" cy="808132"/>
      </dsp:txXfrm>
    </dsp:sp>
    <dsp:sp modelId="{98B8E1A3-51AD-4D85-91AC-9BB5CDB3456F}">
      <dsp:nvSpPr>
        <dsp:cNvPr id="0" name=""/>
        <dsp:cNvSpPr/>
      </dsp:nvSpPr>
      <dsp:spPr>
        <a:xfrm>
          <a:off x="291807" y="1838491"/>
          <a:ext cx="808132" cy="80813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230E19-B41A-4D53-BB4A-734E38F2A15E}">
      <dsp:nvSpPr>
        <dsp:cNvPr id="0" name=""/>
        <dsp:cNvSpPr/>
      </dsp:nvSpPr>
      <dsp:spPr>
        <a:xfrm>
          <a:off x="461515" y="2008199"/>
          <a:ext cx="468716" cy="46871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EF52A4-2FBD-4BC4-B3E6-87077B462B40}">
      <dsp:nvSpPr>
        <dsp:cNvPr id="0" name=""/>
        <dsp:cNvSpPr/>
      </dsp:nvSpPr>
      <dsp:spPr>
        <a:xfrm>
          <a:off x="1273110" y="1838491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Agents &amp; Workflow</a:t>
          </a:r>
        </a:p>
      </dsp:txBody>
      <dsp:txXfrm>
        <a:off x="1273110" y="1838491"/>
        <a:ext cx="1904883" cy="808132"/>
      </dsp:txXfrm>
    </dsp:sp>
    <dsp:sp modelId="{CFCCDF15-DFFB-4740-887F-3B93056D6A3A}">
      <dsp:nvSpPr>
        <dsp:cNvPr id="0" name=""/>
        <dsp:cNvSpPr/>
      </dsp:nvSpPr>
      <dsp:spPr>
        <a:xfrm>
          <a:off x="3509906" y="1838491"/>
          <a:ext cx="808132" cy="80813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3993F6-91B7-4ED8-8DB5-2C84C928A95B}">
      <dsp:nvSpPr>
        <dsp:cNvPr id="0" name=""/>
        <dsp:cNvSpPr/>
      </dsp:nvSpPr>
      <dsp:spPr>
        <a:xfrm>
          <a:off x="3679614" y="2008199"/>
          <a:ext cx="468716" cy="46871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DB1099-14FD-46FE-9ED7-D5C9CA8E6EC7}">
      <dsp:nvSpPr>
        <dsp:cNvPr id="0" name=""/>
        <dsp:cNvSpPr/>
      </dsp:nvSpPr>
      <dsp:spPr>
        <a:xfrm>
          <a:off x="4491210" y="1838491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Working Demo</a:t>
          </a:r>
        </a:p>
      </dsp:txBody>
      <dsp:txXfrm>
        <a:off x="4491210" y="1838491"/>
        <a:ext cx="1904883" cy="808132"/>
      </dsp:txXfrm>
    </dsp:sp>
    <dsp:sp modelId="{1C56820D-682E-4DA6-8167-39759FEC8BBB}">
      <dsp:nvSpPr>
        <dsp:cNvPr id="0" name=""/>
        <dsp:cNvSpPr/>
      </dsp:nvSpPr>
      <dsp:spPr>
        <a:xfrm>
          <a:off x="6728005" y="1838491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2E0DCF-BBD1-4683-91C1-FAD63EC768DE}">
      <dsp:nvSpPr>
        <dsp:cNvPr id="0" name=""/>
        <dsp:cNvSpPr/>
      </dsp:nvSpPr>
      <dsp:spPr>
        <a:xfrm>
          <a:off x="6897713" y="2008199"/>
          <a:ext cx="468716" cy="46871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05EF84-7E25-46CD-A31D-C7D092953A7A}">
      <dsp:nvSpPr>
        <dsp:cNvPr id="0" name=""/>
        <dsp:cNvSpPr/>
      </dsp:nvSpPr>
      <dsp:spPr>
        <a:xfrm>
          <a:off x="7709309" y="1838491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What’s Next?</a:t>
          </a:r>
        </a:p>
      </dsp:txBody>
      <dsp:txXfrm>
        <a:off x="7709309" y="1838491"/>
        <a:ext cx="1904883" cy="8081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2AA32-3F32-4FAC-8DFF-5DBA9BEC0DAA}">
      <dsp:nvSpPr>
        <dsp:cNvPr id="0" name=""/>
        <dsp:cNvSpPr/>
      </dsp:nvSpPr>
      <dsp:spPr>
        <a:xfrm>
          <a:off x="0" y="437"/>
          <a:ext cx="9905999" cy="10239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93FA98-BE49-4BE5-A516-D18BC5ECFCEC}">
      <dsp:nvSpPr>
        <dsp:cNvPr id="0" name=""/>
        <dsp:cNvSpPr/>
      </dsp:nvSpPr>
      <dsp:spPr>
        <a:xfrm>
          <a:off x="309757" y="230835"/>
          <a:ext cx="563196" cy="56319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C90C34-2AB1-4B87-931A-942E40CCD225}">
      <dsp:nvSpPr>
        <dsp:cNvPr id="0" name=""/>
        <dsp:cNvSpPr/>
      </dsp:nvSpPr>
      <dsp:spPr>
        <a:xfrm>
          <a:off x="1182711" y="437"/>
          <a:ext cx="8723287" cy="1023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373" tIns="108373" rIns="108373" bIns="10837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Organizations struggle to analyze competitor moves and internal data quickly for market intelligence.</a:t>
          </a:r>
        </a:p>
      </dsp:txBody>
      <dsp:txXfrm>
        <a:off x="1182711" y="437"/>
        <a:ext cx="8723287" cy="1023992"/>
      </dsp:txXfrm>
    </dsp:sp>
    <dsp:sp modelId="{F569E72D-D469-43F3-9932-3662BF4CCA89}">
      <dsp:nvSpPr>
        <dsp:cNvPr id="0" name=""/>
        <dsp:cNvSpPr/>
      </dsp:nvSpPr>
      <dsp:spPr>
        <a:xfrm>
          <a:off x="0" y="1280428"/>
          <a:ext cx="9905999" cy="102399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AD435B-2EA2-4383-AA45-F747DAABCC36}">
      <dsp:nvSpPr>
        <dsp:cNvPr id="0" name=""/>
        <dsp:cNvSpPr/>
      </dsp:nvSpPr>
      <dsp:spPr>
        <a:xfrm>
          <a:off x="309757" y="1510826"/>
          <a:ext cx="563196" cy="56319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9C1C63-B8B6-4670-9A28-13D86F8A1E8F}">
      <dsp:nvSpPr>
        <dsp:cNvPr id="0" name=""/>
        <dsp:cNvSpPr/>
      </dsp:nvSpPr>
      <dsp:spPr>
        <a:xfrm>
          <a:off x="1182711" y="1280428"/>
          <a:ext cx="8723287" cy="1023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373" tIns="108373" rIns="108373" bIns="10837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Need for faster, AI-assisted market research</a:t>
          </a:r>
        </a:p>
      </dsp:txBody>
      <dsp:txXfrm>
        <a:off x="1182711" y="1280428"/>
        <a:ext cx="8723287" cy="1023992"/>
      </dsp:txXfrm>
    </dsp:sp>
    <dsp:sp modelId="{74A6A1B7-1079-4392-AA5D-FD96242BD98C}">
      <dsp:nvSpPr>
        <dsp:cNvPr id="0" name=""/>
        <dsp:cNvSpPr/>
      </dsp:nvSpPr>
      <dsp:spPr>
        <a:xfrm>
          <a:off x="0" y="2560419"/>
          <a:ext cx="9905999" cy="102399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8089EF-9AD8-4900-A396-FB77382751AF}">
      <dsp:nvSpPr>
        <dsp:cNvPr id="0" name=""/>
        <dsp:cNvSpPr/>
      </dsp:nvSpPr>
      <dsp:spPr>
        <a:xfrm>
          <a:off x="309757" y="2790817"/>
          <a:ext cx="563196" cy="56319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35BB55-E1D3-4850-95B0-597B0E40BD0B}">
      <dsp:nvSpPr>
        <dsp:cNvPr id="0" name=""/>
        <dsp:cNvSpPr/>
      </dsp:nvSpPr>
      <dsp:spPr>
        <a:xfrm>
          <a:off x="1182711" y="2560419"/>
          <a:ext cx="8723287" cy="1023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373" tIns="108373" rIns="108373" bIns="10837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Manual SWOT analysis is time-consuming</a:t>
          </a:r>
        </a:p>
      </dsp:txBody>
      <dsp:txXfrm>
        <a:off x="1182711" y="2560419"/>
        <a:ext cx="8723287" cy="10239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EF6B6C-FC05-420B-8A57-B1AB3009325F}">
      <dsp:nvSpPr>
        <dsp:cNvPr id="0" name=""/>
        <dsp:cNvSpPr/>
      </dsp:nvSpPr>
      <dsp:spPr>
        <a:xfrm>
          <a:off x="108989" y="21654"/>
          <a:ext cx="1282575" cy="128257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3BC4CB-9C87-4821-AD2B-E1167263487B}">
      <dsp:nvSpPr>
        <dsp:cNvPr id="0" name=""/>
        <dsp:cNvSpPr/>
      </dsp:nvSpPr>
      <dsp:spPr>
        <a:xfrm>
          <a:off x="378329" y="290994"/>
          <a:ext cx="743893" cy="7438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13751E-A8A9-47F9-9ED9-3D3BA40C1115}">
      <dsp:nvSpPr>
        <dsp:cNvPr id="0" name=""/>
        <dsp:cNvSpPr/>
      </dsp:nvSpPr>
      <dsp:spPr>
        <a:xfrm>
          <a:off x="1666401" y="21654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AI chatbot-based Market Analyst</a:t>
          </a:r>
        </a:p>
      </dsp:txBody>
      <dsp:txXfrm>
        <a:off x="1666401" y="21654"/>
        <a:ext cx="3023212" cy="1282575"/>
      </dsp:txXfrm>
    </dsp:sp>
    <dsp:sp modelId="{196A0B77-3854-4223-BB43-6E94D8E2945C}">
      <dsp:nvSpPr>
        <dsp:cNvPr id="0" name=""/>
        <dsp:cNvSpPr/>
      </dsp:nvSpPr>
      <dsp:spPr>
        <a:xfrm>
          <a:off x="5216385" y="21654"/>
          <a:ext cx="1282575" cy="128257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8ADAF3-C15F-4A2F-8DEB-EB273AA93ED9}">
      <dsp:nvSpPr>
        <dsp:cNvPr id="0" name=""/>
        <dsp:cNvSpPr/>
      </dsp:nvSpPr>
      <dsp:spPr>
        <a:xfrm>
          <a:off x="5485726" y="290994"/>
          <a:ext cx="743893" cy="7438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ED09C9-B611-4F78-8AB9-894A2666F339}">
      <dsp:nvSpPr>
        <dsp:cNvPr id="0" name=""/>
        <dsp:cNvSpPr/>
      </dsp:nvSpPr>
      <dsp:spPr>
        <a:xfrm>
          <a:off x="6773798" y="21654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Uses LangGraph agents for reasoning</a:t>
          </a:r>
        </a:p>
      </dsp:txBody>
      <dsp:txXfrm>
        <a:off x="6773798" y="21654"/>
        <a:ext cx="3023212" cy="1282575"/>
      </dsp:txXfrm>
    </dsp:sp>
    <dsp:sp modelId="{4F1C2BCD-DFAC-41FC-960D-10043035C2EB}">
      <dsp:nvSpPr>
        <dsp:cNvPr id="0" name=""/>
        <dsp:cNvSpPr/>
      </dsp:nvSpPr>
      <dsp:spPr>
        <a:xfrm>
          <a:off x="108989" y="1838491"/>
          <a:ext cx="1282575" cy="128257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1062DE-EE7E-4B7A-979A-A9BB69487AD9}">
      <dsp:nvSpPr>
        <dsp:cNvPr id="0" name=""/>
        <dsp:cNvSpPr/>
      </dsp:nvSpPr>
      <dsp:spPr>
        <a:xfrm>
          <a:off x="378329" y="2107832"/>
          <a:ext cx="743893" cy="7438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B3BAF5-0897-4C23-903B-9CB0EC1C4943}">
      <dsp:nvSpPr>
        <dsp:cNvPr id="0" name=""/>
        <dsp:cNvSpPr/>
      </dsp:nvSpPr>
      <dsp:spPr>
        <a:xfrm>
          <a:off x="1666401" y="1838491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Combines internal docs + live web search (Tavily)</a:t>
          </a:r>
        </a:p>
      </dsp:txBody>
      <dsp:txXfrm>
        <a:off x="1666401" y="1838491"/>
        <a:ext cx="3023212" cy="1282575"/>
      </dsp:txXfrm>
    </dsp:sp>
    <dsp:sp modelId="{5557CE6B-7D2B-402F-8069-59AAB4CCD119}">
      <dsp:nvSpPr>
        <dsp:cNvPr id="0" name=""/>
        <dsp:cNvSpPr/>
      </dsp:nvSpPr>
      <dsp:spPr>
        <a:xfrm>
          <a:off x="5216385" y="1838491"/>
          <a:ext cx="1282575" cy="128257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89BE36-23A3-4F5A-9230-8045C6F886DA}">
      <dsp:nvSpPr>
        <dsp:cNvPr id="0" name=""/>
        <dsp:cNvSpPr/>
      </dsp:nvSpPr>
      <dsp:spPr>
        <a:xfrm>
          <a:off x="5485726" y="2107832"/>
          <a:ext cx="743893" cy="7438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2C4F6C-D2C3-4624-B5C9-FE8CD4477CAA}">
      <dsp:nvSpPr>
        <dsp:cNvPr id="0" name=""/>
        <dsp:cNvSpPr/>
      </dsp:nvSpPr>
      <dsp:spPr>
        <a:xfrm>
          <a:off x="6773798" y="1838491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Generates insights and SWOT reports</a:t>
          </a:r>
        </a:p>
      </dsp:txBody>
      <dsp:txXfrm>
        <a:off x="6773798" y="1838491"/>
        <a:ext cx="3023212" cy="12825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B143DD-BA08-4FF0-98BD-88FF97181F99}">
      <dsp:nvSpPr>
        <dsp:cNvPr id="0" name=""/>
        <dsp:cNvSpPr/>
      </dsp:nvSpPr>
      <dsp:spPr>
        <a:xfrm>
          <a:off x="0" y="1766"/>
          <a:ext cx="6692748" cy="89505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44C290-4BCC-4282-A668-607FFD535CF1}">
      <dsp:nvSpPr>
        <dsp:cNvPr id="0" name=""/>
        <dsp:cNvSpPr/>
      </dsp:nvSpPr>
      <dsp:spPr>
        <a:xfrm>
          <a:off x="270752" y="203152"/>
          <a:ext cx="492278" cy="49227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423453-7F92-4055-8711-CD6FFC0BFD5B}">
      <dsp:nvSpPr>
        <dsp:cNvPr id="0" name=""/>
        <dsp:cNvSpPr/>
      </dsp:nvSpPr>
      <dsp:spPr>
        <a:xfrm>
          <a:off x="1033783" y="1766"/>
          <a:ext cx="5658964" cy="895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726" tIns="94726" rIns="94726" bIns="9472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✅ Real-time web results + private internal docs</a:t>
          </a:r>
          <a:endParaRPr lang="en-US" sz="2200" kern="1200"/>
        </a:p>
      </dsp:txBody>
      <dsp:txXfrm>
        <a:off x="1033783" y="1766"/>
        <a:ext cx="5658964" cy="895050"/>
      </dsp:txXfrm>
    </dsp:sp>
    <dsp:sp modelId="{E6D2C8D8-C584-4320-98C3-28C8FE5CA0EB}">
      <dsp:nvSpPr>
        <dsp:cNvPr id="0" name=""/>
        <dsp:cNvSpPr/>
      </dsp:nvSpPr>
      <dsp:spPr>
        <a:xfrm>
          <a:off x="0" y="1120579"/>
          <a:ext cx="6692748" cy="89505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DBB5A-E05A-48E7-ABD0-FCE569B44932}">
      <dsp:nvSpPr>
        <dsp:cNvPr id="0" name=""/>
        <dsp:cNvSpPr/>
      </dsp:nvSpPr>
      <dsp:spPr>
        <a:xfrm>
          <a:off x="270752" y="1321966"/>
          <a:ext cx="492278" cy="49227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846C78-D395-4E85-850F-0D0E901DE11D}">
      <dsp:nvSpPr>
        <dsp:cNvPr id="0" name=""/>
        <dsp:cNvSpPr/>
      </dsp:nvSpPr>
      <dsp:spPr>
        <a:xfrm>
          <a:off x="1033783" y="1120579"/>
          <a:ext cx="5658964" cy="895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726" tIns="94726" rIns="94726" bIns="9472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✅ Auto-generated SWOT reports</a:t>
          </a:r>
          <a:endParaRPr lang="en-US" sz="2200" kern="1200"/>
        </a:p>
      </dsp:txBody>
      <dsp:txXfrm>
        <a:off x="1033783" y="1120579"/>
        <a:ext cx="5658964" cy="895050"/>
      </dsp:txXfrm>
    </dsp:sp>
    <dsp:sp modelId="{1FDFB1FF-9FCA-4219-8C9B-FA4A059F522E}">
      <dsp:nvSpPr>
        <dsp:cNvPr id="0" name=""/>
        <dsp:cNvSpPr/>
      </dsp:nvSpPr>
      <dsp:spPr>
        <a:xfrm>
          <a:off x="0" y="2239393"/>
          <a:ext cx="6692748" cy="89505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9D2771-F974-4147-8042-2A1E8810C840}">
      <dsp:nvSpPr>
        <dsp:cNvPr id="0" name=""/>
        <dsp:cNvSpPr/>
      </dsp:nvSpPr>
      <dsp:spPr>
        <a:xfrm>
          <a:off x="270752" y="2440779"/>
          <a:ext cx="492278" cy="49227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BF170F-9840-46D5-B1D0-3FDD968D932C}">
      <dsp:nvSpPr>
        <dsp:cNvPr id="0" name=""/>
        <dsp:cNvSpPr/>
      </dsp:nvSpPr>
      <dsp:spPr>
        <a:xfrm>
          <a:off x="1033783" y="2239393"/>
          <a:ext cx="5658964" cy="895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726" tIns="94726" rIns="94726" bIns="9472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✅ Modular agent workflow (LangGraph)</a:t>
          </a:r>
          <a:endParaRPr lang="en-US" sz="2200" kern="1200"/>
        </a:p>
      </dsp:txBody>
      <dsp:txXfrm>
        <a:off x="1033783" y="2239393"/>
        <a:ext cx="5658964" cy="895050"/>
      </dsp:txXfrm>
    </dsp:sp>
    <dsp:sp modelId="{BD236F7A-364E-49EF-9646-4B5AEEFF078D}">
      <dsp:nvSpPr>
        <dsp:cNvPr id="0" name=""/>
        <dsp:cNvSpPr/>
      </dsp:nvSpPr>
      <dsp:spPr>
        <a:xfrm>
          <a:off x="0" y="3358207"/>
          <a:ext cx="6692748" cy="89505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8CA4F7-D2FC-4296-B01A-5812E4ACBF3A}">
      <dsp:nvSpPr>
        <dsp:cNvPr id="0" name=""/>
        <dsp:cNvSpPr/>
      </dsp:nvSpPr>
      <dsp:spPr>
        <a:xfrm>
          <a:off x="270752" y="3559593"/>
          <a:ext cx="492278" cy="49227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A9F45D-253A-45C5-8FFB-02D8C1205CA1}">
      <dsp:nvSpPr>
        <dsp:cNvPr id="0" name=""/>
        <dsp:cNvSpPr/>
      </dsp:nvSpPr>
      <dsp:spPr>
        <a:xfrm>
          <a:off x="1033783" y="3358207"/>
          <a:ext cx="5658964" cy="895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726" tIns="94726" rIns="94726" bIns="9472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✅ Scalable and pluggable</a:t>
          </a:r>
          <a:endParaRPr lang="en-US" sz="2200" kern="1200"/>
        </a:p>
      </dsp:txBody>
      <dsp:txXfrm>
        <a:off x="1033783" y="3358207"/>
        <a:ext cx="5658964" cy="8950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F7F373-7C63-4A5B-9FFB-06A11368DE2A}">
      <dsp:nvSpPr>
        <dsp:cNvPr id="0" name=""/>
        <dsp:cNvSpPr/>
      </dsp:nvSpPr>
      <dsp:spPr>
        <a:xfrm>
          <a:off x="0" y="1766"/>
          <a:ext cx="6692748" cy="89505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D7F702-CA9B-4737-8A67-CC26AACEE13F}">
      <dsp:nvSpPr>
        <dsp:cNvPr id="0" name=""/>
        <dsp:cNvSpPr/>
      </dsp:nvSpPr>
      <dsp:spPr>
        <a:xfrm>
          <a:off x="270752" y="203152"/>
          <a:ext cx="492278" cy="49227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E28B2F-041F-429A-87B8-E2C54DA36E17}">
      <dsp:nvSpPr>
        <dsp:cNvPr id="0" name=""/>
        <dsp:cNvSpPr/>
      </dsp:nvSpPr>
      <dsp:spPr>
        <a:xfrm>
          <a:off x="1033783" y="1766"/>
          <a:ext cx="5658964" cy="895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726" tIns="94726" rIns="94726" bIns="9472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Gemini 2.0 Flash is fast and cost-effective</a:t>
          </a:r>
        </a:p>
      </dsp:txBody>
      <dsp:txXfrm>
        <a:off x="1033783" y="1766"/>
        <a:ext cx="5658964" cy="895050"/>
      </dsp:txXfrm>
    </dsp:sp>
    <dsp:sp modelId="{BFBA89A7-8CF1-4774-9569-31473251DD5B}">
      <dsp:nvSpPr>
        <dsp:cNvPr id="0" name=""/>
        <dsp:cNvSpPr/>
      </dsp:nvSpPr>
      <dsp:spPr>
        <a:xfrm>
          <a:off x="0" y="1120579"/>
          <a:ext cx="6692748" cy="89505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77C334-7028-4003-AAB0-E452F9BA5E23}">
      <dsp:nvSpPr>
        <dsp:cNvPr id="0" name=""/>
        <dsp:cNvSpPr/>
      </dsp:nvSpPr>
      <dsp:spPr>
        <a:xfrm>
          <a:off x="270752" y="1321966"/>
          <a:ext cx="492278" cy="49227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E60F16-92E8-4907-9B53-7EF66458C7A6}">
      <dsp:nvSpPr>
        <dsp:cNvPr id="0" name=""/>
        <dsp:cNvSpPr/>
      </dsp:nvSpPr>
      <dsp:spPr>
        <a:xfrm>
          <a:off x="1033783" y="1120579"/>
          <a:ext cx="5658964" cy="895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726" tIns="94726" rIns="94726" bIns="9472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LangGraph simplifies agent workflows</a:t>
          </a:r>
        </a:p>
      </dsp:txBody>
      <dsp:txXfrm>
        <a:off x="1033783" y="1120579"/>
        <a:ext cx="5658964" cy="895050"/>
      </dsp:txXfrm>
    </dsp:sp>
    <dsp:sp modelId="{0C0B47F6-904B-42A4-BC75-FED93D46A3D8}">
      <dsp:nvSpPr>
        <dsp:cNvPr id="0" name=""/>
        <dsp:cNvSpPr/>
      </dsp:nvSpPr>
      <dsp:spPr>
        <a:xfrm>
          <a:off x="0" y="2239393"/>
          <a:ext cx="6692748" cy="89505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A0AFE8-DF2B-436B-A446-31A409A9CF38}">
      <dsp:nvSpPr>
        <dsp:cNvPr id="0" name=""/>
        <dsp:cNvSpPr/>
      </dsp:nvSpPr>
      <dsp:spPr>
        <a:xfrm>
          <a:off x="270752" y="2440779"/>
          <a:ext cx="492278" cy="49227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3CE9FB-15A2-4FEA-BA99-5E30244CFEB8}">
      <dsp:nvSpPr>
        <dsp:cNvPr id="0" name=""/>
        <dsp:cNvSpPr/>
      </dsp:nvSpPr>
      <dsp:spPr>
        <a:xfrm>
          <a:off x="1033783" y="2239393"/>
          <a:ext cx="5658964" cy="895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726" tIns="94726" rIns="94726" bIns="9472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Vector databases are essential for RAG</a:t>
          </a:r>
        </a:p>
      </dsp:txBody>
      <dsp:txXfrm>
        <a:off x="1033783" y="2239393"/>
        <a:ext cx="5658964" cy="895050"/>
      </dsp:txXfrm>
    </dsp:sp>
    <dsp:sp modelId="{777EF938-269D-4741-9D48-AFC03E37E761}">
      <dsp:nvSpPr>
        <dsp:cNvPr id="0" name=""/>
        <dsp:cNvSpPr/>
      </dsp:nvSpPr>
      <dsp:spPr>
        <a:xfrm>
          <a:off x="0" y="3358207"/>
          <a:ext cx="6692748" cy="89505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663BE4-F01C-466B-B35E-EBF027B2BA3F}">
      <dsp:nvSpPr>
        <dsp:cNvPr id="0" name=""/>
        <dsp:cNvSpPr/>
      </dsp:nvSpPr>
      <dsp:spPr>
        <a:xfrm>
          <a:off x="270752" y="3559593"/>
          <a:ext cx="492278" cy="49227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1BF03D-00A0-485E-910C-52DFC249F734}">
      <dsp:nvSpPr>
        <dsp:cNvPr id="0" name=""/>
        <dsp:cNvSpPr/>
      </dsp:nvSpPr>
      <dsp:spPr>
        <a:xfrm>
          <a:off x="1033783" y="3358207"/>
          <a:ext cx="5658964" cy="895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726" tIns="94726" rIns="94726" bIns="9472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Agentic AI is the future of enterprise tools</a:t>
          </a:r>
        </a:p>
      </dsp:txBody>
      <dsp:txXfrm>
        <a:off x="1033783" y="3358207"/>
        <a:ext cx="5658964" cy="895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png>
</file>

<file path=ppt/media/image49.svg>
</file>

<file path=ppt/media/image5.sv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616FF0-F7D4-4E46-A9B1-F5CBBEAFF34A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57F0C-C270-48CB-A299-B99A67260D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9397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57F0C-C270-48CB-A299-B99A67260D6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28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1.jpg"/><Relationship Id="rId4" Type="http://schemas.openxmlformats.org/officeDocument/2006/relationships/image" Target="../media/image4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roup 256">
            <a:extLst>
              <a:ext uri="{FF2B5EF4-FFF2-40B4-BE49-F238E27FC236}">
                <a16:creationId xmlns:a16="http://schemas.microsoft.com/office/drawing/2014/main" id="{6C68F39D-867D-4AFF-94C4-C3829AD5C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58" name="Rectangle 257">
              <a:extLst>
                <a:ext uri="{FF2B5EF4-FFF2-40B4-BE49-F238E27FC236}">
                  <a16:creationId xmlns:a16="http://schemas.microsoft.com/office/drawing/2014/main" id="{8EC3C6AD-76A6-4B9E-9700-E70BCEA5BC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2" name="Picture 2">
              <a:extLst>
                <a:ext uri="{FF2B5EF4-FFF2-40B4-BE49-F238E27FC236}">
                  <a16:creationId xmlns:a16="http://schemas.microsoft.com/office/drawing/2014/main" id="{DC213DD1-BF02-41F7-80A7-E6A5694F5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5ABEAD-3572-0878-A86F-07457E4635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0066" y="1122363"/>
            <a:ext cx="5397933" cy="2387600"/>
          </a:xfrm>
        </p:spPr>
        <p:txBody>
          <a:bodyPr>
            <a:normAutofit/>
          </a:bodyPr>
          <a:lstStyle/>
          <a:p>
            <a:r>
              <a:rPr lang="en-IN"/>
              <a:t>AI Market Analysis Agent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4C4DC8-4CBD-9E0D-A5AE-C466EE57D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30896" y="3602038"/>
            <a:ext cx="5437103" cy="1655762"/>
          </a:xfrm>
        </p:spPr>
        <p:txBody>
          <a:bodyPr>
            <a:normAutofit/>
          </a:bodyPr>
          <a:lstStyle/>
          <a:p>
            <a:r>
              <a:rPr lang="en-IN"/>
              <a:t>Tech stack logos (FastAPI, LangGraph, Gemini, Streamlit, FAISS)</a:t>
            </a:r>
          </a:p>
          <a:p>
            <a:endParaRPr lang="en-IN"/>
          </a:p>
        </p:txBody>
      </p:sp>
      <p:pic>
        <p:nvPicPr>
          <p:cNvPr id="7" name="Graphic 6" descr="3D face graphic">
            <a:extLst>
              <a:ext uri="{FF2B5EF4-FFF2-40B4-BE49-F238E27FC236}">
                <a16:creationId xmlns:a16="http://schemas.microsoft.com/office/drawing/2014/main" id="{959C9B3A-FB8E-9651-F220-69D9CD4B9F2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8200" r="16680" b="-1"/>
          <a:stretch>
            <a:fillRect/>
          </a:stretch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259" name="Group 258">
            <a:extLst>
              <a:ext uri="{FF2B5EF4-FFF2-40B4-BE49-F238E27FC236}">
                <a16:creationId xmlns:a16="http://schemas.microsoft.com/office/drawing/2014/main" id="{4466CCD0-FEF9-460D-9FB6-11613A492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60" name="Rectangle 5">
              <a:extLst>
                <a:ext uri="{FF2B5EF4-FFF2-40B4-BE49-F238E27FC236}">
                  <a16:creationId xmlns:a16="http://schemas.microsoft.com/office/drawing/2014/main" id="{F642B7E9-F9AF-4BC0-B586-E7B0E8E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56" name="Freeform 6">
              <a:extLst>
                <a:ext uri="{FF2B5EF4-FFF2-40B4-BE49-F238E27FC236}">
                  <a16:creationId xmlns:a16="http://schemas.microsoft.com/office/drawing/2014/main" id="{16CE5EA6-3C76-4E5C-9257-D6A61A31C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61" name="Freeform 7">
              <a:extLst>
                <a:ext uri="{FF2B5EF4-FFF2-40B4-BE49-F238E27FC236}">
                  <a16:creationId xmlns:a16="http://schemas.microsoft.com/office/drawing/2014/main" id="{DD7BCC42-B325-4F92-B500-14A2933DA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62" name="Rectangle 8">
              <a:extLst>
                <a:ext uri="{FF2B5EF4-FFF2-40B4-BE49-F238E27FC236}">
                  <a16:creationId xmlns:a16="http://schemas.microsoft.com/office/drawing/2014/main" id="{197BF445-29BA-4C54-A1B4-A4390F022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63" name="Freeform 9">
              <a:extLst>
                <a:ext uri="{FF2B5EF4-FFF2-40B4-BE49-F238E27FC236}">
                  <a16:creationId xmlns:a16="http://schemas.microsoft.com/office/drawing/2014/main" id="{B10C1630-E8C0-489C-8FFB-C9BBAEDE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64" name="Freeform 10">
              <a:extLst>
                <a:ext uri="{FF2B5EF4-FFF2-40B4-BE49-F238E27FC236}">
                  <a16:creationId xmlns:a16="http://schemas.microsoft.com/office/drawing/2014/main" id="{B8778BE5-6D1F-4629-A045-8A87E2C75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65" name="Freeform 11">
              <a:extLst>
                <a:ext uri="{FF2B5EF4-FFF2-40B4-BE49-F238E27FC236}">
                  <a16:creationId xmlns:a16="http://schemas.microsoft.com/office/drawing/2014/main" id="{A7885ADB-F1C4-4FF3-93CD-7C9337E8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66" name="Freeform 12">
              <a:extLst>
                <a:ext uri="{FF2B5EF4-FFF2-40B4-BE49-F238E27FC236}">
                  <a16:creationId xmlns:a16="http://schemas.microsoft.com/office/drawing/2014/main" id="{59FC4F71-6E39-414E-9F39-CE1479FF8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67" name="Freeform 13">
              <a:extLst>
                <a:ext uri="{FF2B5EF4-FFF2-40B4-BE49-F238E27FC236}">
                  <a16:creationId xmlns:a16="http://schemas.microsoft.com/office/drawing/2014/main" id="{3FC9614F-1D2C-4CAC-8CE9-32DC7D863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68" name="Freeform 14">
              <a:extLst>
                <a:ext uri="{FF2B5EF4-FFF2-40B4-BE49-F238E27FC236}">
                  <a16:creationId xmlns:a16="http://schemas.microsoft.com/office/drawing/2014/main" id="{2A872F50-76EA-4A5B-AA68-3CE2E2673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69" name="Freeform 15">
              <a:extLst>
                <a:ext uri="{FF2B5EF4-FFF2-40B4-BE49-F238E27FC236}">
                  <a16:creationId xmlns:a16="http://schemas.microsoft.com/office/drawing/2014/main" id="{CE389546-6A1F-4203-ACD1-BC17DDBFB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0" name="Freeform 16">
              <a:extLst>
                <a:ext uri="{FF2B5EF4-FFF2-40B4-BE49-F238E27FC236}">
                  <a16:creationId xmlns:a16="http://schemas.microsoft.com/office/drawing/2014/main" id="{1BA89DC9-FE9A-4228-A4BE-D3A37F865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1" name="Freeform 17">
              <a:extLst>
                <a:ext uri="{FF2B5EF4-FFF2-40B4-BE49-F238E27FC236}">
                  <a16:creationId xmlns:a16="http://schemas.microsoft.com/office/drawing/2014/main" id="{FA3E79A5-9B81-48B5-B96F-8D55B02FD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2" name="Freeform 18">
              <a:extLst>
                <a:ext uri="{FF2B5EF4-FFF2-40B4-BE49-F238E27FC236}">
                  <a16:creationId xmlns:a16="http://schemas.microsoft.com/office/drawing/2014/main" id="{A76D4D27-C537-45E4-96DE-C5FD2C9A3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3" name="Freeform 19">
              <a:extLst>
                <a:ext uri="{FF2B5EF4-FFF2-40B4-BE49-F238E27FC236}">
                  <a16:creationId xmlns:a16="http://schemas.microsoft.com/office/drawing/2014/main" id="{C1B158DD-2DCB-42FF-B1FE-3C947FEF0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4" name="Freeform 20">
              <a:extLst>
                <a:ext uri="{FF2B5EF4-FFF2-40B4-BE49-F238E27FC236}">
                  <a16:creationId xmlns:a16="http://schemas.microsoft.com/office/drawing/2014/main" id="{3307DC3E-0C6E-4E70-AFA2-96538CE3C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5" name="Freeform 21">
              <a:extLst>
                <a:ext uri="{FF2B5EF4-FFF2-40B4-BE49-F238E27FC236}">
                  <a16:creationId xmlns:a16="http://schemas.microsoft.com/office/drawing/2014/main" id="{53A9F721-7EE3-4844-BB91-0B995BAC1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6" name="Freeform 22">
              <a:extLst>
                <a:ext uri="{FF2B5EF4-FFF2-40B4-BE49-F238E27FC236}">
                  <a16:creationId xmlns:a16="http://schemas.microsoft.com/office/drawing/2014/main" id="{8F057800-5B8F-4775-805B-89727A78A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7" name="Freeform 23">
              <a:extLst>
                <a:ext uri="{FF2B5EF4-FFF2-40B4-BE49-F238E27FC236}">
                  <a16:creationId xmlns:a16="http://schemas.microsoft.com/office/drawing/2014/main" id="{FC6DF692-3394-4FDD-92BA-CA0C41EB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8" name="Freeform 24">
              <a:extLst>
                <a:ext uri="{FF2B5EF4-FFF2-40B4-BE49-F238E27FC236}">
                  <a16:creationId xmlns:a16="http://schemas.microsoft.com/office/drawing/2014/main" id="{B825CD97-262B-4A33-B1E5-55F0D81F4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9" name="Freeform 25">
              <a:extLst>
                <a:ext uri="{FF2B5EF4-FFF2-40B4-BE49-F238E27FC236}">
                  <a16:creationId xmlns:a16="http://schemas.microsoft.com/office/drawing/2014/main" id="{F00EA2FE-C735-4E1E-B9DC-636C49061F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80" name="Freeform 26">
              <a:extLst>
                <a:ext uri="{FF2B5EF4-FFF2-40B4-BE49-F238E27FC236}">
                  <a16:creationId xmlns:a16="http://schemas.microsoft.com/office/drawing/2014/main" id="{95B50260-0DDF-4260-8DC1-D504B0643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77" name="Freeform 27">
              <a:extLst>
                <a:ext uri="{FF2B5EF4-FFF2-40B4-BE49-F238E27FC236}">
                  <a16:creationId xmlns:a16="http://schemas.microsoft.com/office/drawing/2014/main" id="{BBB491EB-35C1-4159-94B2-A367ADC1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78" name="Freeform 28">
              <a:extLst>
                <a:ext uri="{FF2B5EF4-FFF2-40B4-BE49-F238E27FC236}">
                  <a16:creationId xmlns:a16="http://schemas.microsoft.com/office/drawing/2014/main" id="{7EAA4E1C-EC83-44E0-A4AB-4B0F509A8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79" name="Freeform 29">
              <a:extLst>
                <a:ext uri="{FF2B5EF4-FFF2-40B4-BE49-F238E27FC236}">
                  <a16:creationId xmlns:a16="http://schemas.microsoft.com/office/drawing/2014/main" id="{BE561717-C43F-46C1-BBCE-C830DE4A1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0" name="Freeform 30">
              <a:extLst>
                <a:ext uri="{FF2B5EF4-FFF2-40B4-BE49-F238E27FC236}">
                  <a16:creationId xmlns:a16="http://schemas.microsoft.com/office/drawing/2014/main" id="{CC840BC4-F1CE-4A1B-A1DE-BB922689E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1" name="Freeform 31">
              <a:extLst>
                <a:ext uri="{FF2B5EF4-FFF2-40B4-BE49-F238E27FC236}">
                  <a16:creationId xmlns:a16="http://schemas.microsoft.com/office/drawing/2014/main" id="{03B586C7-6126-46E0-9BEF-522798686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2" name="Freeform 32">
              <a:extLst>
                <a:ext uri="{FF2B5EF4-FFF2-40B4-BE49-F238E27FC236}">
                  <a16:creationId xmlns:a16="http://schemas.microsoft.com/office/drawing/2014/main" id="{45C5C565-0EB6-4E0C-9752-84084CDBB8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3" name="Rectangle 33">
              <a:extLst>
                <a:ext uri="{FF2B5EF4-FFF2-40B4-BE49-F238E27FC236}">
                  <a16:creationId xmlns:a16="http://schemas.microsoft.com/office/drawing/2014/main" id="{5CABC7BF-500C-4275-9EAA-9563EF43C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4" name="Freeform 34">
              <a:extLst>
                <a:ext uri="{FF2B5EF4-FFF2-40B4-BE49-F238E27FC236}">
                  <a16:creationId xmlns:a16="http://schemas.microsoft.com/office/drawing/2014/main" id="{C7AA982B-BB49-4311-A724-81AAF8AB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5" name="Freeform 35">
              <a:extLst>
                <a:ext uri="{FF2B5EF4-FFF2-40B4-BE49-F238E27FC236}">
                  <a16:creationId xmlns:a16="http://schemas.microsoft.com/office/drawing/2014/main" id="{89D49DD1-C07D-4ADD-BD4A-D6AA72575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6" name="Freeform 36">
              <a:extLst>
                <a:ext uri="{FF2B5EF4-FFF2-40B4-BE49-F238E27FC236}">
                  <a16:creationId xmlns:a16="http://schemas.microsoft.com/office/drawing/2014/main" id="{4359B9DB-1A95-4934-A839-A76774D792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7" name="Freeform 37">
              <a:extLst>
                <a:ext uri="{FF2B5EF4-FFF2-40B4-BE49-F238E27FC236}">
                  <a16:creationId xmlns:a16="http://schemas.microsoft.com/office/drawing/2014/main" id="{2B7EEF08-F28B-48E9-BA1D-E61AC6201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8" name="Freeform 38">
              <a:extLst>
                <a:ext uri="{FF2B5EF4-FFF2-40B4-BE49-F238E27FC236}">
                  <a16:creationId xmlns:a16="http://schemas.microsoft.com/office/drawing/2014/main" id="{E846B9B0-7D1C-4E1B-9256-7F25E8E8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9" name="Freeform 39">
              <a:extLst>
                <a:ext uri="{FF2B5EF4-FFF2-40B4-BE49-F238E27FC236}">
                  <a16:creationId xmlns:a16="http://schemas.microsoft.com/office/drawing/2014/main" id="{E31B0CE6-7913-4D1C-AC18-2ED44DF92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0" name="Freeform 40">
              <a:extLst>
                <a:ext uri="{FF2B5EF4-FFF2-40B4-BE49-F238E27FC236}">
                  <a16:creationId xmlns:a16="http://schemas.microsoft.com/office/drawing/2014/main" id="{0F3517CE-D006-4218-9BB0-65269371E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1" name="Freeform 41">
              <a:extLst>
                <a:ext uri="{FF2B5EF4-FFF2-40B4-BE49-F238E27FC236}">
                  <a16:creationId xmlns:a16="http://schemas.microsoft.com/office/drawing/2014/main" id="{DE7DB798-CAAE-42A3-BDFE-D6AD0E0DA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2" name="Freeform 42">
              <a:extLst>
                <a:ext uri="{FF2B5EF4-FFF2-40B4-BE49-F238E27FC236}">
                  <a16:creationId xmlns:a16="http://schemas.microsoft.com/office/drawing/2014/main" id="{07A53F87-B4E0-4C4E-B913-D336D8993D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3" name="Freeform 43">
              <a:extLst>
                <a:ext uri="{FF2B5EF4-FFF2-40B4-BE49-F238E27FC236}">
                  <a16:creationId xmlns:a16="http://schemas.microsoft.com/office/drawing/2014/main" id="{587D3AD0-B188-4D2E-A497-5180C1F22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4" name="Freeform 44">
              <a:extLst>
                <a:ext uri="{FF2B5EF4-FFF2-40B4-BE49-F238E27FC236}">
                  <a16:creationId xmlns:a16="http://schemas.microsoft.com/office/drawing/2014/main" id="{E8B4429B-56DB-4ED5-8296-1C4EB6AE0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5" name="Rectangle 45">
              <a:extLst>
                <a:ext uri="{FF2B5EF4-FFF2-40B4-BE49-F238E27FC236}">
                  <a16:creationId xmlns:a16="http://schemas.microsoft.com/office/drawing/2014/main" id="{ABBE178E-641F-4008-8760-5134D226A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6" name="Freeform 46">
              <a:extLst>
                <a:ext uri="{FF2B5EF4-FFF2-40B4-BE49-F238E27FC236}">
                  <a16:creationId xmlns:a16="http://schemas.microsoft.com/office/drawing/2014/main" id="{BB7A09DD-4AE2-4235-BCBA-B52CB7986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7" name="Freeform 47">
              <a:extLst>
                <a:ext uri="{FF2B5EF4-FFF2-40B4-BE49-F238E27FC236}">
                  <a16:creationId xmlns:a16="http://schemas.microsoft.com/office/drawing/2014/main" id="{64DBEF94-3525-4008-AD35-D566A238B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8" name="Freeform 48">
              <a:extLst>
                <a:ext uri="{FF2B5EF4-FFF2-40B4-BE49-F238E27FC236}">
                  <a16:creationId xmlns:a16="http://schemas.microsoft.com/office/drawing/2014/main" id="{1C0CEBA3-32C8-4D37-BBD0-8863B008E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9" name="Freeform 49">
              <a:extLst>
                <a:ext uri="{FF2B5EF4-FFF2-40B4-BE49-F238E27FC236}">
                  <a16:creationId xmlns:a16="http://schemas.microsoft.com/office/drawing/2014/main" id="{D12DBC8B-AE05-43C6-BF30-3F9CDADE9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00" name="Freeform 50">
              <a:extLst>
                <a:ext uri="{FF2B5EF4-FFF2-40B4-BE49-F238E27FC236}">
                  <a16:creationId xmlns:a16="http://schemas.microsoft.com/office/drawing/2014/main" id="{47D642DC-B097-481B-8F32-671DE6AB5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01" name="Freeform 51">
              <a:extLst>
                <a:ext uri="{FF2B5EF4-FFF2-40B4-BE49-F238E27FC236}">
                  <a16:creationId xmlns:a16="http://schemas.microsoft.com/office/drawing/2014/main" id="{0D7CD8F4-0787-4106-9E76-FF0AFA0AC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02" name="Freeform 52">
              <a:extLst>
                <a:ext uri="{FF2B5EF4-FFF2-40B4-BE49-F238E27FC236}">
                  <a16:creationId xmlns:a16="http://schemas.microsoft.com/office/drawing/2014/main" id="{3ED06726-52C5-468C-BEA2-0194993F8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03" name="Freeform 53">
              <a:extLst>
                <a:ext uri="{FF2B5EF4-FFF2-40B4-BE49-F238E27FC236}">
                  <a16:creationId xmlns:a16="http://schemas.microsoft.com/office/drawing/2014/main" id="{1541CE8F-816C-4189-8522-7AAA7EABD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04" name="Freeform 54">
              <a:extLst>
                <a:ext uri="{FF2B5EF4-FFF2-40B4-BE49-F238E27FC236}">
                  <a16:creationId xmlns:a16="http://schemas.microsoft.com/office/drawing/2014/main" id="{3D0F8D98-15AC-458C-B872-777F4BBF3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05" name="Freeform 55">
              <a:extLst>
                <a:ext uri="{FF2B5EF4-FFF2-40B4-BE49-F238E27FC236}">
                  <a16:creationId xmlns:a16="http://schemas.microsoft.com/office/drawing/2014/main" id="{C9DE1ACE-C20F-4504-B0A1-5A37CA0D1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06" name="Freeform 56">
              <a:extLst>
                <a:ext uri="{FF2B5EF4-FFF2-40B4-BE49-F238E27FC236}">
                  <a16:creationId xmlns:a16="http://schemas.microsoft.com/office/drawing/2014/main" id="{E4BDEE62-868F-49A1-B97A-DE8EDC86F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07" name="Freeform 57">
              <a:extLst>
                <a:ext uri="{FF2B5EF4-FFF2-40B4-BE49-F238E27FC236}">
                  <a16:creationId xmlns:a16="http://schemas.microsoft.com/office/drawing/2014/main" id="{B71AB3E3-099B-47DC-AD0D-215F18FD3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08" name="Freeform 58">
              <a:extLst>
                <a:ext uri="{FF2B5EF4-FFF2-40B4-BE49-F238E27FC236}">
                  <a16:creationId xmlns:a16="http://schemas.microsoft.com/office/drawing/2014/main" id="{7D4B7844-C6A2-45AA-9147-C1CEC0CB8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176E1971-1C4C-46C8-A821-637664280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211" name="Freeform 32">
              <a:extLst>
                <a:ext uri="{FF2B5EF4-FFF2-40B4-BE49-F238E27FC236}">
                  <a16:creationId xmlns:a16="http://schemas.microsoft.com/office/drawing/2014/main" id="{35FAC14F-8CA0-40F3-ADE4-31DBF8BD7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12" name="Freeform 33">
              <a:extLst>
                <a:ext uri="{FF2B5EF4-FFF2-40B4-BE49-F238E27FC236}">
                  <a16:creationId xmlns:a16="http://schemas.microsoft.com/office/drawing/2014/main" id="{778F8CB9-0C96-4B66-B943-C5BF1A1B5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13" name="Freeform 34">
              <a:extLst>
                <a:ext uri="{FF2B5EF4-FFF2-40B4-BE49-F238E27FC236}">
                  <a16:creationId xmlns:a16="http://schemas.microsoft.com/office/drawing/2014/main" id="{DB1C8E93-74F9-42A0-B326-E06DC9C584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14" name="Freeform 35">
              <a:extLst>
                <a:ext uri="{FF2B5EF4-FFF2-40B4-BE49-F238E27FC236}">
                  <a16:creationId xmlns:a16="http://schemas.microsoft.com/office/drawing/2014/main" id="{EC6EA429-8E16-49E0-82D7-5846CDA7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15" name="Freeform 36">
              <a:extLst>
                <a:ext uri="{FF2B5EF4-FFF2-40B4-BE49-F238E27FC236}">
                  <a16:creationId xmlns:a16="http://schemas.microsoft.com/office/drawing/2014/main" id="{8F64C508-2357-44C9-93D8-FC81B85AE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16" name="Freeform 37">
              <a:extLst>
                <a:ext uri="{FF2B5EF4-FFF2-40B4-BE49-F238E27FC236}">
                  <a16:creationId xmlns:a16="http://schemas.microsoft.com/office/drawing/2014/main" id="{82F6F3F7-8F51-41B4-AC2B-699593A1F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17" name="Freeform 38">
              <a:extLst>
                <a:ext uri="{FF2B5EF4-FFF2-40B4-BE49-F238E27FC236}">
                  <a16:creationId xmlns:a16="http://schemas.microsoft.com/office/drawing/2014/main" id="{6F2FC65A-DA31-4602-B324-E53F76BD9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18" name="Freeform 39">
              <a:extLst>
                <a:ext uri="{FF2B5EF4-FFF2-40B4-BE49-F238E27FC236}">
                  <a16:creationId xmlns:a16="http://schemas.microsoft.com/office/drawing/2014/main" id="{0E9B7CF9-E3CC-495E-A513-A8A1C2422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19" name="Freeform 40">
              <a:extLst>
                <a:ext uri="{FF2B5EF4-FFF2-40B4-BE49-F238E27FC236}">
                  <a16:creationId xmlns:a16="http://schemas.microsoft.com/office/drawing/2014/main" id="{35C09477-23EA-4E6A-A8C2-5B447B25E9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20" name="Rectangle 41">
              <a:extLst>
                <a:ext uri="{FF2B5EF4-FFF2-40B4-BE49-F238E27FC236}">
                  <a16:creationId xmlns:a16="http://schemas.microsoft.com/office/drawing/2014/main" id="{80A5D070-0FE6-4F72-8077-E259B2D35A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086720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56827C3C-D52F-46CE-A441-3CD6A1A6A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52A8B51-0A89-497B-B882-6658E029A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EA77F7A8-7401-9762-FB37-4A36AEE61598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0744" r="26285"/>
          <a:stretch>
            <a:fillRect/>
          </a:stretch>
        </p:blipFill>
        <p:spPr>
          <a:xfrm>
            <a:off x="965200" y="2394567"/>
            <a:ext cx="2879083" cy="2068865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EB1CEFBF-6F09-4052-862B-E219DA157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26882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C55679DE-2B32-D43B-6194-DE30AC473B24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l="14028" r="37612"/>
          <a:stretch>
            <a:fillRect/>
          </a:stretch>
        </p:blipFill>
        <p:spPr>
          <a:xfrm>
            <a:off x="4647976" y="2089389"/>
            <a:ext cx="2880360" cy="2680235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BCB5D417-2A71-445D-B4C7-9E814D633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284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Placeholder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F16D196-E760-A125-BDDB-35A7E5A47176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l="11685" r="28127" b="-1"/>
          <a:stretch>
            <a:fillRect/>
          </a:stretch>
        </p:blipFill>
        <p:spPr>
          <a:xfrm>
            <a:off x="8343941" y="2394102"/>
            <a:ext cx="2880360" cy="206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764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icture 2">
            <a:extLst>
              <a:ext uri="{FF2B5EF4-FFF2-40B4-BE49-F238E27FC236}">
                <a16:creationId xmlns:a16="http://schemas.microsoft.com/office/drawing/2014/main" id="{6551C300-1D7A-46C3-9EF6-0EAC9B1E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6" name="Group 85">
            <a:extLst>
              <a:ext uri="{FF2B5EF4-FFF2-40B4-BE49-F238E27FC236}">
                <a16:creationId xmlns:a16="http://schemas.microsoft.com/office/drawing/2014/main" id="{8EC1EDC6-1B42-4FCD-BC53-B1D05BFF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633EFBCB-98A2-4F16-B3BB-BF9EC1784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99" name="Rectangle 5">
                <a:extLst>
                  <a:ext uri="{FF2B5EF4-FFF2-40B4-BE49-F238E27FC236}">
                    <a16:creationId xmlns:a16="http://schemas.microsoft.com/office/drawing/2014/main" id="{B399E29C-9CF8-4BD1-8750-949BA2126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0" name="Freeform 6">
                <a:extLst>
                  <a:ext uri="{FF2B5EF4-FFF2-40B4-BE49-F238E27FC236}">
                    <a16:creationId xmlns:a16="http://schemas.microsoft.com/office/drawing/2014/main" id="{CB02DFF7-56DA-42B6-B49A-C8926B841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1" name="Freeform 7">
                <a:extLst>
                  <a:ext uri="{FF2B5EF4-FFF2-40B4-BE49-F238E27FC236}">
                    <a16:creationId xmlns:a16="http://schemas.microsoft.com/office/drawing/2014/main" id="{07F77B45-21CD-43DB-AD58-24F814502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2" name="Freeform 8">
                <a:extLst>
                  <a:ext uri="{FF2B5EF4-FFF2-40B4-BE49-F238E27FC236}">
                    <a16:creationId xmlns:a16="http://schemas.microsoft.com/office/drawing/2014/main" id="{F0151C40-12A4-4A09-A8B6-179A062EF6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3" name="Freeform 9">
                <a:extLst>
                  <a:ext uri="{FF2B5EF4-FFF2-40B4-BE49-F238E27FC236}">
                    <a16:creationId xmlns:a16="http://schemas.microsoft.com/office/drawing/2014/main" id="{F0146EA7-EB82-410D-A6ED-7C10C525A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4" name="Freeform 10">
                <a:extLst>
                  <a:ext uri="{FF2B5EF4-FFF2-40B4-BE49-F238E27FC236}">
                    <a16:creationId xmlns:a16="http://schemas.microsoft.com/office/drawing/2014/main" id="{20DD5C02-0C86-4FA9-B82A-254EF58D37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5" name="Freeform 11">
                <a:extLst>
                  <a:ext uri="{FF2B5EF4-FFF2-40B4-BE49-F238E27FC236}">
                    <a16:creationId xmlns:a16="http://schemas.microsoft.com/office/drawing/2014/main" id="{19ED9FD5-1147-400A-8A32-82A74F7AD8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6" name="Freeform 12">
                <a:extLst>
                  <a:ext uri="{FF2B5EF4-FFF2-40B4-BE49-F238E27FC236}">
                    <a16:creationId xmlns:a16="http://schemas.microsoft.com/office/drawing/2014/main" id="{E79E6A0D-4D79-4788-8769-B98948801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7" name="Freeform 13">
                <a:extLst>
                  <a:ext uri="{FF2B5EF4-FFF2-40B4-BE49-F238E27FC236}">
                    <a16:creationId xmlns:a16="http://schemas.microsoft.com/office/drawing/2014/main" id="{A6F42038-BF59-409A-902B-AD7799149A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8" name="Freeform 14">
                <a:extLst>
                  <a:ext uri="{FF2B5EF4-FFF2-40B4-BE49-F238E27FC236}">
                    <a16:creationId xmlns:a16="http://schemas.microsoft.com/office/drawing/2014/main" id="{D8B0BD48-5982-4C95-A7C8-E0D2306453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9" name="Freeform 15">
                <a:extLst>
                  <a:ext uri="{FF2B5EF4-FFF2-40B4-BE49-F238E27FC236}">
                    <a16:creationId xmlns:a16="http://schemas.microsoft.com/office/drawing/2014/main" id="{F6C539D3-C6BD-4FB0-AA91-5AF1BF14C5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0" name="Line 16">
                <a:extLst>
                  <a:ext uri="{FF2B5EF4-FFF2-40B4-BE49-F238E27FC236}">
                    <a16:creationId xmlns:a16="http://schemas.microsoft.com/office/drawing/2014/main" id="{34F70AD6-B8F4-4F9D-8593-D4047107B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1" name="Freeform 17">
                <a:extLst>
                  <a:ext uri="{FF2B5EF4-FFF2-40B4-BE49-F238E27FC236}">
                    <a16:creationId xmlns:a16="http://schemas.microsoft.com/office/drawing/2014/main" id="{51EAB0E0-5DE2-4906-80B0-211A624789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2" name="Freeform 18">
                <a:extLst>
                  <a:ext uri="{FF2B5EF4-FFF2-40B4-BE49-F238E27FC236}">
                    <a16:creationId xmlns:a16="http://schemas.microsoft.com/office/drawing/2014/main" id="{38E8B65E-526B-458D-85A5-21C0A1A74F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3" name="Freeform 19">
                <a:extLst>
                  <a:ext uri="{FF2B5EF4-FFF2-40B4-BE49-F238E27FC236}">
                    <a16:creationId xmlns:a16="http://schemas.microsoft.com/office/drawing/2014/main" id="{CCE331A2-5388-42F4-A175-69310C1BEF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4" name="Freeform 20">
                <a:extLst>
                  <a:ext uri="{FF2B5EF4-FFF2-40B4-BE49-F238E27FC236}">
                    <a16:creationId xmlns:a16="http://schemas.microsoft.com/office/drawing/2014/main" id="{4E758D69-ACA2-4888-84BB-B05B1FAF2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5" name="Rectangle 21">
                <a:extLst>
                  <a:ext uri="{FF2B5EF4-FFF2-40B4-BE49-F238E27FC236}">
                    <a16:creationId xmlns:a16="http://schemas.microsoft.com/office/drawing/2014/main" id="{078AAA22-796B-4F0E-85DA-B8B0E8111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6" name="Freeform 22">
                <a:extLst>
                  <a:ext uri="{FF2B5EF4-FFF2-40B4-BE49-F238E27FC236}">
                    <a16:creationId xmlns:a16="http://schemas.microsoft.com/office/drawing/2014/main" id="{D1254A9A-3E31-4A25-9A91-F9BC6CF6A3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7" name="Freeform 23">
                <a:extLst>
                  <a:ext uri="{FF2B5EF4-FFF2-40B4-BE49-F238E27FC236}">
                    <a16:creationId xmlns:a16="http://schemas.microsoft.com/office/drawing/2014/main" id="{18CADB3C-936C-476A-A261-28DD5ABA73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8" name="Freeform 24">
                <a:extLst>
                  <a:ext uri="{FF2B5EF4-FFF2-40B4-BE49-F238E27FC236}">
                    <a16:creationId xmlns:a16="http://schemas.microsoft.com/office/drawing/2014/main" id="{771961D1-28D7-4CC1-A720-2933E8B91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9" name="Freeform 25">
                <a:extLst>
                  <a:ext uri="{FF2B5EF4-FFF2-40B4-BE49-F238E27FC236}">
                    <a16:creationId xmlns:a16="http://schemas.microsoft.com/office/drawing/2014/main" id="{E7B8B616-B89E-4A1C-98DE-13B8B93947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0" name="Freeform 26">
                <a:extLst>
                  <a:ext uri="{FF2B5EF4-FFF2-40B4-BE49-F238E27FC236}">
                    <a16:creationId xmlns:a16="http://schemas.microsoft.com/office/drawing/2014/main" id="{5D6CC1A1-D003-44BA-87E4-B3A7F3D300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1" name="Freeform 27">
                <a:extLst>
                  <a:ext uri="{FF2B5EF4-FFF2-40B4-BE49-F238E27FC236}">
                    <a16:creationId xmlns:a16="http://schemas.microsoft.com/office/drawing/2014/main" id="{FF32749B-B34C-4FCB-A33A-0478844A9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2" name="Freeform 28">
                <a:extLst>
                  <a:ext uri="{FF2B5EF4-FFF2-40B4-BE49-F238E27FC236}">
                    <a16:creationId xmlns:a16="http://schemas.microsoft.com/office/drawing/2014/main" id="{4455F261-AC57-4085-8989-4DBED747F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3" name="Freeform 29">
                <a:extLst>
                  <a:ext uri="{FF2B5EF4-FFF2-40B4-BE49-F238E27FC236}">
                    <a16:creationId xmlns:a16="http://schemas.microsoft.com/office/drawing/2014/main" id="{57CEA90D-DB58-4EC0-A55C-15FAF59E0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4" name="Freeform 30">
                <a:extLst>
                  <a:ext uri="{FF2B5EF4-FFF2-40B4-BE49-F238E27FC236}">
                    <a16:creationId xmlns:a16="http://schemas.microsoft.com/office/drawing/2014/main" id="{66BBB005-2E38-496A-A46C-FD2B0605C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5" name="Freeform 31">
                <a:extLst>
                  <a:ext uri="{FF2B5EF4-FFF2-40B4-BE49-F238E27FC236}">
                    <a16:creationId xmlns:a16="http://schemas.microsoft.com/office/drawing/2014/main" id="{E1A7618C-DE9D-401A-AD7A-784F19DA85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5E441C57-A0CF-4D49-9609-55CB4646B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9" name="Freeform 32">
                <a:extLst>
                  <a:ext uri="{FF2B5EF4-FFF2-40B4-BE49-F238E27FC236}">
                    <a16:creationId xmlns:a16="http://schemas.microsoft.com/office/drawing/2014/main" id="{2D3240AD-75B9-452B-9967-D05B40DE5F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0" name="Freeform 33">
                <a:extLst>
                  <a:ext uri="{FF2B5EF4-FFF2-40B4-BE49-F238E27FC236}">
                    <a16:creationId xmlns:a16="http://schemas.microsoft.com/office/drawing/2014/main" id="{6A557EE5-4777-4655-A433-05006D841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1" name="Freeform 34">
                <a:extLst>
                  <a:ext uri="{FF2B5EF4-FFF2-40B4-BE49-F238E27FC236}">
                    <a16:creationId xmlns:a16="http://schemas.microsoft.com/office/drawing/2014/main" id="{6B721B6E-8FF2-470B-A180-C594E82718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2" name="Freeform 35">
                <a:extLst>
                  <a:ext uri="{FF2B5EF4-FFF2-40B4-BE49-F238E27FC236}">
                    <a16:creationId xmlns:a16="http://schemas.microsoft.com/office/drawing/2014/main" id="{23E045A6-2D54-488D-B5F0-688518430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3" name="Freeform 36">
                <a:extLst>
                  <a:ext uri="{FF2B5EF4-FFF2-40B4-BE49-F238E27FC236}">
                    <a16:creationId xmlns:a16="http://schemas.microsoft.com/office/drawing/2014/main" id="{2A4F07ED-57C7-4FF7-ABF8-793FC03A24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4" name="Freeform 37">
                <a:extLst>
                  <a:ext uri="{FF2B5EF4-FFF2-40B4-BE49-F238E27FC236}">
                    <a16:creationId xmlns:a16="http://schemas.microsoft.com/office/drawing/2014/main" id="{8829D0E6-D04F-4297-A784-6837F13EC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5" name="Freeform 38">
                <a:extLst>
                  <a:ext uri="{FF2B5EF4-FFF2-40B4-BE49-F238E27FC236}">
                    <a16:creationId xmlns:a16="http://schemas.microsoft.com/office/drawing/2014/main" id="{9477D3D3-AA00-446F-B05D-EBBA25D3C9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6" name="Freeform 39">
                <a:extLst>
                  <a:ext uri="{FF2B5EF4-FFF2-40B4-BE49-F238E27FC236}">
                    <a16:creationId xmlns:a16="http://schemas.microsoft.com/office/drawing/2014/main" id="{5AC450AD-A350-42FA-B7EA-103D4416B4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7" name="Freeform 40">
                <a:extLst>
                  <a:ext uri="{FF2B5EF4-FFF2-40B4-BE49-F238E27FC236}">
                    <a16:creationId xmlns:a16="http://schemas.microsoft.com/office/drawing/2014/main" id="{A10F783A-EC27-47BE-A21D-3531A036FA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8" name="Rectangle 41">
                <a:extLst>
                  <a:ext uri="{FF2B5EF4-FFF2-40B4-BE49-F238E27FC236}">
                    <a16:creationId xmlns:a16="http://schemas.microsoft.com/office/drawing/2014/main" id="{A2CBE444-D00C-4C80-9F29-42A250C500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</p:grp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95CA1663-E1E4-E82F-9ACA-57112160EBBB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r="2088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291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78072C-DCB6-E6A5-972C-1DD3B9242B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icture 2">
            <a:extLst>
              <a:ext uri="{FF2B5EF4-FFF2-40B4-BE49-F238E27FC236}">
                <a16:creationId xmlns:a16="http://schemas.microsoft.com/office/drawing/2014/main" id="{6551C300-1D7A-46C3-9EF6-0EAC9B1E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6" name="Group 85">
            <a:extLst>
              <a:ext uri="{FF2B5EF4-FFF2-40B4-BE49-F238E27FC236}">
                <a16:creationId xmlns:a16="http://schemas.microsoft.com/office/drawing/2014/main" id="{8EC1EDC6-1B42-4FCD-BC53-B1D05BFF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633EFBCB-98A2-4F16-B3BB-BF9EC1784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99" name="Rectangle 5">
                <a:extLst>
                  <a:ext uri="{FF2B5EF4-FFF2-40B4-BE49-F238E27FC236}">
                    <a16:creationId xmlns:a16="http://schemas.microsoft.com/office/drawing/2014/main" id="{B399E29C-9CF8-4BD1-8750-949BA2126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0" name="Freeform 6">
                <a:extLst>
                  <a:ext uri="{FF2B5EF4-FFF2-40B4-BE49-F238E27FC236}">
                    <a16:creationId xmlns:a16="http://schemas.microsoft.com/office/drawing/2014/main" id="{CB02DFF7-56DA-42B6-B49A-C8926B841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1" name="Freeform 7">
                <a:extLst>
                  <a:ext uri="{FF2B5EF4-FFF2-40B4-BE49-F238E27FC236}">
                    <a16:creationId xmlns:a16="http://schemas.microsoft.com/office/drawing/2014/main" id="{07F77B45-21CD-43DB-AD58-24F814502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2" name="Freeform 8">
                <a:extLst>
                  <a:ext uri="{FF2B5EF4-FFF2-40B4-BE49-F238E27FC236}">
                    <a16:creationId xmlns:a16="http://schemas.microsoft.com/office/drawing/2014/main" id="{F0151C40-12A4-4A09-A8B6-179A062EF6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3" name="Freeform 9">
                <a:extLst>
                  <a:ext uri="{FF2B5EF4-FFF2-40B4-BE49-F238E27FC236}">
                    <a16:creationId xmlns:a16="http://schemas.microsoft.com/office/drawing/2014/main" id="{F0146EA7-EB82-410D-A6ED-7C10C525A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4" name="Freeform 10">
                <a:extLst>
                  <a:ext uri="{FF2B5EF4-FFF2-40B4-BE49-F238E27FC236}">
                    <a16:creationId xmlns:a16="http://schemas.microsoft.com/office/drawing/2014/main" id="{20DD5C02-0C86-4FA9-B82A-254EF58D37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5" name="Freeform 11">
                <a:extLst>
                  <a:ext uri="{FF2B5EF4-FFF2-40B4-BE49-F238E27FC236}">
                    <a16:creationId xmlns:a16="http://schemas.microsoft.com/office/drawing/2014/main" id="{19ED9FD5-1147-400A-8A32-82A74F7AD8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6" name="Freeform 12">
                <a:extLst>
                  <a:ext uri="{FF2B5EF4-FFF2-40B4-BE49-F238E27FC236}">
                    <a16:creationId xmlns:a16="http://schemas.microsoft.com/office/drawing/2014/main" id="{E79E6A0D-4D79-4788-8769-B98948801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7" name="Freeform 13">
                <a:extLst>
                  <a:ext uri="{FF2B5EF4-FFF2-40B4-BE49-F238E27FC236}">
                    <a16:creationId xmlns:a16="http://schemas.microsoft.com/office/drawing/2014/main" id="{A6F42038-BF59-409A-902B-AD7799149A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8" name="Freeform 14">
                <a:extLst>
                  <a:ext uri="{FF2B5EF4-FFF2-40B4-BE49-F238E27FC236}">
                    <a16:creationId xmlns:a16="http://schemas.microsoft.com/office/drawing/2014/main" id="{D8B0BD48-5982-4C95-A7C8-E0D2306453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9" name="Freeform 15">
                <a:extLst>
                  <a:ext uri="{FF2B5EF4-FFF2-40B4-BE49-F238E27FC236}">
                    <a16:creationId xmlns:a16="http://schemas.microsoft.com/office/drawing/2014/main" id="{F6C539D3-C6BD-4FB0-AA91-5AF1BF14C5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0" name="Line 16">
                <a:extLst>
                  <a:ext uri="{FF2B5EF4-FFF2-40B4-BE49-F238E27FC236}">
                    <a16:creationId xmlns:a16="http://schemas.microsoft.com/office/drawing/2014/main" id="{34F70AD6-B8F4-4F9D-8593-D4047107B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1" name="Freeform 17">
                <a:extLst>
                  <a:ext uri="{FF2B5EF4-FFF2-40B4-BE49-F238E27FC236}">
                    <a16:creationId xmlns:a16="http://schemas.microsoft.com/office/drawing/2014/main" id="{51EAB0E0-5DE2-4906-80B0-211A624789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2" name="Freeform 18">
                <a:extLst>
                  <a:ext uri="{FF2B5EF4-FFF2-40B4-BE49-F238E27FC236}">
                    <a16:creationId xmlns:a16="http://schemas.microsoft.com/office/drawing/2014/main" id="{38E8B65E-526B-458D-85A5-21C0A1A74F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3" name="Freeform 19">
                <a:extLst>
                  <a:ext uri="{FF2B5EF4-FFF2-40B4-BE49-F238E27FC236}">
                    <a16:creationId xmlns:a16="http://schemas.microsoft.com/office/drawing/2014/main" id="{CCE331A2-5388-42F4-A175-69310C1BEF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4" name="Freeform 20">
                <a:extLst>
                  <a:ext uri="{FF2B5EF4-FFF2-40B4-BE49-F238E27FC236}">
                    <a16:creationId xmlns:a16="http://schemas.microsoft.com/office/drawing/2014/main" id="{4E758D69-ACA2-4888-84BB-B05B1FAF2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5" name="Rectangle 21">
                <a:extLst>
                  <a:ext uri="{FF2B5EF4-FFF2-40B4-BE49-F238E27FC236}">
                    <a16:creationId xmlns:a16="http://schemas.microsoft.com/office/drawing/2014/main" id="{078AAA22-796B-4F0E-85DA-B8B0E8111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6" name="Freeform 22">
                <a:extLst>
                  <a:ext uri="{FF2B5EF4-FFF2-40B4-BE49-F238E27FC236}">
                    <a16:creationId xmlns:a16="http://schemas.microsoft.com/office/drawing/2014/main" id="{D1254A9A-3E31-4A25-9A91-F9BC6CF6A3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7" name="Freeform 23">
                <a:extLst>
                  <a:ext uri="{FF2B5EF4-FFF2-40B4-BE49-F238E27FC236}">
                    <a16:creationId xmlns:a16="http://schemas.microsoft.com/office/drawing/2014/main" id="{18CADB3C-936C-476A-A261-28DD5ABA73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8" name="Freeform 24">
                <a:extLst>
                  <a:ext uri="{FF2B5EF4-FFF2-40B4-BE49-F238E27FC236}">
                    <a16:creationId xmlns:a16="http://schemas.microsoft.com/office/drawing/2014/main" id="{771961D1-28D7-4CC1-A720-2933E8B91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9" name="Freeform 25">
                <a:extLst>
                  <a:ext uri="{FF2B5EF4-FFF2-40B4-BE49-F238E27FC236}">
                    <a16:creationId xmlns:a16="http://schemas.microsoft.com/office/drawing/2014/main" id="{E7B8B616-B89E-4A1C-98DE-13B8B93947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0" name="Freeform 26">
                <a:extLst>
                  <a:ext uri="{FF2B5EF4-FFF2-40B4-BE49-F238E27FC236}">
                    <a16:creationId xmlns:a16="http://schemas.microsoft.com/office/drawing/2014/main" id="{5D6CC1A1-D003-44BA-87E4-B3A7F3D300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1" name="Freeform 27">
                <a:extLst>
                  <a:ext uri="{FF2B5EF4-FFF2-40B4-BE49-F238E27FC236}">
                    <a16:creationId xmlns:a16="http://schemas.microsoft.com/office/drawing/2014/main" id="{FF32749B-B34C-4FCB-A33A-0478844A9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2" name="Freeform 28">
                <a:extLst>
                  <a:ext uri="{FF2B5EF4-FFF2-40B4-BE49-F238E27FC236}">
                    <a16:creationId xmlns:a16="http://schemas.microsoft.com/office/drawing/2014/main" id="{4455F261-AC57-4085-8989-4DBED747F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3" name="Freeform 29">
                <a:extLst>
                  <a:ext uri="{FF2B5EF4-FFF2-40B4-BE49-F238E27FC236}">
                    <a16:creationId xmlns:a16="http://schemas.microsoft.com/office/drawing/2014/main" id="{57CEA90D-DB58-4EC0-A55C-15FAF59E0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4" name="Freeform 30">
                <a:extLst>
                  <a:ext uri="{FF2B5EF4-FFF2-40B4-BE49-F238E27FC236}">
                    <a16:creationId xmlns:a16="http://schemas.microsoft.com/office/drawing/2014/main" id="{66BBB005-2E38-496A-A46C-FD2B0605C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5" name="Freeform 31">
                <a:extLst>
                  <a:ext uri="{FF2B5EF4-FFF2-40B4-BE49-F238E27FC236}">
                    <a16:creationId xmlns:a16="http://schemas.microsoft.com/office/drawing/2014/main" id="{E1A7618C-DE9D-401A-AD7A-784F19DA85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5E441C57-A0CF-4D49-9609-55CB4646B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9" name="Freeform 32">
                <a:extLst>
                  <a:ext uri="{FF2B5EF4-FFF2-40B4-BE49-F238E27FC236}">
                    <a16:creationId xmlns:a16="http://schemas.microsoft.com/office/drawing/2014/main" id="{2D3240AD-75B9-452B-9967-D05B40DE5F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0" name="Freeform 33">
                <a:extLst>
                  <a:ext uri="{FF2B5EF4-FFF2-40B4-BE49-F238E27FC236}">
                    <a16:creationId xmlns:a16="http://schemas.microsoft.com/office/drawing/2014/main" id="{6A557EE5-4777-4655-A433-05006D841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1" name="Freeform 34">
                <a:extLst>
                  <a:ext uri="{FF2B5EF4-FFF2-40B4-BE49-F238E27FC236}">
                    <a16:creationId xmlns:a16="http://schemas.microsoft.com/office/drawing/2014/main" id="{6B721B6E-8FF2-470B-A180-C594E82718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2" name="Freeform 35">
                <a:extLst>
                  <a:ext uri="{FF2B5EF4-FFF2-40B4-BE49-F238E27FC236}">
                    <a16:creationId xmlns:a16="http://schemas.microsoft.com/office/drawing/2014/main" id="{23E045A6-2D54-488D-B5F0-688518430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3" name="Freeform 36">
                <a:extLst>
                  <a:ext uri="{FF2B5EF4-FFF2-40B4-BE49-F238E27FC236}">
                    <a16:creationId xmlns:a16="http://schemas.microsoft.com/office/drawing/2014/main" id="{2A4F07ED-57C7-4FF7-ABF8-793FC03A24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4" name="Freeform 37">
                <a:extLst>
                  <a:ext uri="{FF2B5EF4-FFF2-40B4-BE49-F238E27FC236}">
                    <a16:creationId xmlns:a16="http://schemas.microsoft.com/office/drawing/2014/main" id="{8829D0E6-D04F-4297-A784-6837F13EC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5" name="Freeform 38">
                <a:extLst>
                  <a:ext uri="{FF2B5EF4-FFF2-40B4-BE49-F238E27FC236}">
                    <a16:creationId xmlns:a16="http://schemas.microsoft.com/office/drawing/2014/main" id="{9477D3D3-AA00-446F-B05D-EBBA25D3C9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6" name="Freeform 39">
                <a:extLst>
                  <a:ext uri="{FF2B5EF4-FFF2-40B4-BE49-F238E27FC236}">
                    <a16:creationId xmlns:a16="http://schemas.microsoft.com/office/drawing/2014/main" id="{5AC450AD-A350-42FA-B7EA-103D4416B4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7" name="Freeform 40">
                <a:extLst>
                  <a:ext uri="{FF2B5EF4-FFF2-40B4-BE49-F238E27FC236}">
                    <a16:creationId xmlns:a16="http://schemas.microsoft.com/office/drawing/2014/main" id="{A10F783A-EC27-47BE-A21D-3531A036FA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8" name="Rectangle 41">
                <a:extLst>
                  <a:ext uri="{FF2B5EF4-FFF2-40B4-BE49-F238E27FC236}">
                    <a16:creationId xmlns:a16="http://schemas.microsoft.com/office/drawing/2014/main" id="{A2CBE444-D00C-4C80-9F29-42A250C500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</p:grp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BC038162-F61B-0E24-B9EC-21A53D6B8765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r="18666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862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9A610D-78D8-A512-E8C6-ACC924788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">
            <a:extLst>
              <a:ext uri="{FF2B5EF4-FFF2-40B4-BE49-F238E27FC236}">
                <a16:creationId xmlns:a16="http://schemas.microsoft.com/office/drawing/2014/main" id="{D159891A-51E6-F88E-88DD-2671DDC0B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8149AD4A-A0D0-4851-99EA-571905CF56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6A850D9-4E66-6339-3FD3-EB0B6DB2C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0" name="Rectangle 5">
                <a:extLst>
                  <a:ext uri="{FF2B5EF4-FFF2-40B4-BE49-F238E27FC236}">
                    <a16:creationId xmlns:a16="http://schemas.microsoft.com/office/drawing/2014/main" id="{EFDC32F7-1C30-0BF2-E0C6-F5E986C958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44" name="Freeform 6">
                <a:extLst>
                  <a:ext uri="{FF2B5EF4-FFF2-40B4-BE49-F238E27FC236}">
                    <a16:creationId xmlns:a16="http://schemas.microsoft.com/office/drawing/2014/main" id="{FE47ED6B-9E33-9F18-BF26-7042B7F54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71" name="Freeform 7">
                <a:extLst>
                  <a:ext uri="{FF2B5EF4-FFF2-40B4-BE49-F238E27FC236}">
                    <a16:creationId xmlns:a16="http://schemas.microsoft.com/office/drawing/2014/main" id="{BE566E41-0E5F-535E-0340-DB36A33787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46" name="Freeform 8">
                <a:extLst>
                  <a:ext uri="{FF2B5EF4-FFF2-40B4-BE49-F238E27FC236}">
                    <a16:creationId xmlns:a16="http://schemas.microsoft.com/office/drawing/2014/main" id="{22C48A6C-FD14-88F6-E1BE-A3EDA06BE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72" name="Freeform 9">
                <a:extLst>
                  <a:ext uri="{FF2B5EF4-FFF2-40B4-BE49-F238E27FC236}">
                    <a16:creationId xmlns:a16="http://schemas.microsoft.com/office/drawing/2014/main" id="{2A7170F0-55F7-9111-1AC3-2C05455795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48" name="Freeform 10">
                <a:extLst>
                  <a:ext uri="{FF2B5EF4-FFF2-40B4-BE49-F238E27FC236}">
                    <a16:creationId xmlns:a16="http://schemas.microsoft.com/office/drawing/2014/main" id="{8F63532A-6202-1F5C-796D-76A7BE8E14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49" name="Freeform 11">
                <a:extLst>
                  <a:ext uri="{FF2B5EF4-FFF2-40B4-BE49-F238E27FC236}">
                    <a16:creationId xmlns:a16="http://schemas.microsoft.com/office/drawing/2014/main" id="{4B060375-8C43-2271-0BFD-083C8A93D4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50" name="Freeform 12">
                <a:extLst>
                  <a:ext uri="{FF2B5EF4-FFF2-40B4-BE49-F238E27FC236}">
                    <a16:creationId xmlns:a16="http://schemas.microsoft.com/office/drawing/2014/main" id="{0AC8D6FB-45A2-4622-CCFC-285A2836B8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51" name="Freeform 13">
                <a:extLst>
                  <a:ext uri="{FF2B5EF4-FFF2-40B4-BE49-F238E27FC236}">
                    <a16:creationId xmlns:a16="http://schemas.microsoft.com/office/drawing/2014/main" id="{A7D84226-22C5-F8C0-D5F9-BAB0CF70BF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52" name="Freeform 14">
                <a:extLst>
                  <a:ext uri="{FF2B5EF4-FFF2-40B4-BE49-F238E27FC236}">
                    <a16:creationId xmlns:a16="http://schemas.microsoft.com/office/drawing/2014/main" id="{981FEFC3-698B-DCEE-3D58-A37063DB9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53" name="Freeform 15">
                <a:extLst>
                  <a:ext uri="{FF2B5EF4-FFF2-40B4-BE49-F238E27FC236}">
                    <a16:creationId xmlns:a16="http://schemas.microsoft.com/office/drawing/2014/main" id="{2911109A-C1FA-0E91-005F-4C44D47B23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54" name="Line 16">
                <a:extLst>
                  <a:ext uri="{FF2B5EF4-FFF2-40B4-BE49-F238E27FC236}">
                    <a16:creationId xmlns:a16="http://schemas.microsoft.com/office/drawing/2014/main" id="{CAA4837D-A7CC-AD08-2562-CB45A20192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55" name="Freeform 17">
                <a:extLst>
                  <a:ext uri="{FF2B5EF4-FFF2-40B4-BE49-F238E27FC236}">
                    <a16:creationId xmlns:a16="http://schemas.microsoft.com/office/drawing/2014/main" id="{DFCCAB64-87F5-15CC-1043-360FFFE1AB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56" name="Freeform 18">
                <a:extLst>
                  <a:ext uri="{FF2B5EF4-FFF2-40B4-BE49-F238E27FC236}">
                    <a16:creationId xmlns:a16="http://schemas.microsoft.com/office/drawing/2014/main" id="{6A826BE4-1326-D869-3C50-F88906E87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57" name="Freeform 19">
                <a:extLst>
                  <a:ext uri="{FF2B5EF4-FFF2-40B4-BE49-F238E27FC236}">
                    <a16:creationId xmlns:a16="http://schemas.microsoft.com/office/drawing/2014/main" id="{692702B6-66ED-0B16-2C16-DD3BA9A12C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58" name="Freeform 20">
                <a:extLst>
                  <a:ext uri="{FF2B5EF4-FFF2-40B4-BE49-F238E27FC236}">
                    <a16:creationId xmlns:a16="http://schemas.microsoft.com/office/drawing/2014/main" id="{9407CAA5-8820-7578-3BF3-EEC775814D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59" name="Rectangle 21">
                <a:extLst>
                  <a:ext uri="{FF2B5EF4-FFF2-40B4-BE49-F238E27FC236}">
                    <a16:creationId xmlns:a16="http://schemas.microsoft.com/office/drawing/2014/main" id="{2BCE8848-34FD-28A6-5B52-B265BB9CF9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0" name="Freeform 22">
                <a:extLst>
                  <a:ext uri="{FF2B5EF4-FFF2-40B4-BE49-F238E27FC236}">
                    <a16:creationId xmlns:a16="http://schemas.microsoft.com/office/drawing/2014/main" id="{C5465CB1-D55E-4861-9FA0-2E11E34052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1" name="Freeform 23">
                <a:extLst>
                  <a:ext uri="{FF2B5EF4-FFF2-40B4-BE49-F238E27FC236}">
                    <a16:creationId xmlns:a16="http://schemas.microsoft.com/office/drawing/2014/main" id="{58B2D6C1-96E7-DD5F-BD27-780E93BE70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2" name="Freeform 24">
                <a:extLst>
                  <a:ext uri="{FF2B5EF4-FFF2-40B4-BE49-F238E27FC236}">
                    <a16:creationId xmlns:a16="http://schemas.microsoft.com/office/drawing/2014/main" id="{92221A55-2F52-91BF-7DFD-F118B47B52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3" name="Freeform 25">
                <a:extLst>
                  <a:ext uri="{FF2B5EF4-FFF2-40B4-BE49-F238E27FC236}">
                    <a16:creationId xmlns:a16="http://schemas.microsoft.com/office/drawing/2014/main" id="{EA77BAB8-F160-B3C6-5AB7-1AB6416E4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4" name="Freeform 26">
                <a:extLst>
                  <a:ext uri="{FF2B5EF4-FFF2-40B4-BE49-F238E27FC236}">
                    <a16:creationId xmlns:a16="http://schemas.microsoft.com/office/drawing/2014/main" id="{86ED71AA-57E1-BD30-F34E-767E3B72DC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5" name="Freeform 27">
                <a:extLst>
                  <a:ext uri="{FF2B5EF4-FFF2-40B4-BE49-F238E27FC236}">
                    <a16:creationId xmlns:a16="http://schemas.microsoft.com/office/drawing/2014/main" id="{50CF3CEA-32D1-0BC8-9136-CA862EA754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6" name="Freeform 28">
                <a:extLst>
                  <a:ext uri="{FF2B5EF4-FFF2-40B4-BE49-F238E27FC236}">
                    <a16:creationId xmlns:a16="http://schemas.microsoft.com/office/drawing/2014/main" id="{11038BFD-567E-2395-6EEB-DC7830E5A7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7" name="Freeform 29">
                <a:extLst>
                  <a:ext uri="{FF2B5EF4-FFF2-40B4-BE49-F238E27FC236}">
                    <a16:creationId xmlns:a16="http://schemas.microsoft.com/office/drawing/2014/main" id="{A4F3B219-F1E9-9AC5-99E4-BA67EC1F3D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8" name="Freeform 30">
                <a:extLst>
                  <a:ext uri="{FF2B5EF4-FFF2-40B4-BE49-F238E27FC236}">
                    <a16:creationId xmlns:a16="http://schemas.microsoft.com/office/drawing/2014/main" id="{83DA45C1-F206-5799-21D3-3C95876F23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9" name="Freeform 31">
                <a:extLst>
                  <a:ext uri="{FF2B5EF4-FFF2-40B4-BE49-F238E27FC236}">
                    <a16:creationId xmlns:a16="http://schemas.microsoft.com/office/drawing/2014/main" id="{50F7D5CC-D365-3F2E-1B69-9ADEE78610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2D4B07D4-B047-2A1C-5DCF-9C309A9ECD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3" name="Freeform 32">
                <a:extLst>
                  <a:ext uri="{FF2B5EF4-FFF2-40B4-BE49-F238E27FC236}">
                    <a16:creationId xmlns:a16="http://schemas.microsoft.com/office/drawing/2014/main" id="{1F19A134-6FCD-132E-4FEB-70846C3FF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74" name="Freeform 33">
                <a:extLst>
                  <a:ext uri="{FF2B5EF4-FFF2-40B4-BE49-F238E27FC236}">
                    <a16:creationId xmlns:a16="http://schemas.microsoft.com/office/drawing/2014/main" id="{CA3EBFEE-4344-B09B-FB69-CB93F0DBAD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75" name="Freeform 34">
                <a:extLst>
                  <a:ext uri="{FF2B5EF4-FFF2-40B4-BE49-F238E27FC236}">
                    <a16:creationId xmlns:a16="http://schemas.microsoft.com/office/drawing/2014/main" id="{205F853E-ACC3-2368-24E3-411F14D456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76" name="Freeform 35">
                <a:extLst>
                  <a:ext uri="{FF2B5EF4-FFF2-40B4-BE49-F238E27FC236}">
                    <a16:creationId xmlns:a16="http://schemas.microsoft.com/office/drawing/2014/main" id="{ED8ECFAC-5437-6A52-952A-CDE490CA2D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B8BE5900-B018-C1C4-CA81-6A1D0BDBA6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77" name="Freeform 37">
                <a:extLst>
                  <a:ext uri="{FF2B5EF4-FFF2-40B4-BE49-F238E27FC236}">
                    <a16:creationId xmlns:a16="http://schemas.microsoft.com/office/drawing/2014/main" id="{3B44F53E-682A-5918-D432-CE51A64C8D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C8F3B133-D94D-1AF1-0839-A9F1901F70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78" name="Freeform 39">
                <a:extLst>
                  <a:ext uri="{FF2B5EF4-FFF2-40B4-BE49-F238E27FC236}">
                    <a16:creationId xmlns:a16="http://schemas.microsoft.com/office/drawing/2014/main" id="{9A8F63D7-B7FC-61F1-7FEF-CFAF63577D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79" name="Freeform 40">
                <a:extLst>
                  <a:ext uri="{FF2B5EF4-FFF2-40B4-BE49-F238E27FC236}">
                    <a16:creationId xmlns:a16="http://schemas.microsoft.com/office/drawing/2014/main" id="{4585C436-AA66-21FB-E892-332DB48AF5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BE5B39B-0F39-9128-C3CE-0FECBFF7B6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</p:grpSp>
      <p:pic>
        <p:nvPicPr>
          <p:cNvPr id="17" name="Picture Placeholder 16" descr="A screenshot of a chat&#10;&#10;AI-generated content may be incorrect.">
            <a:extLst>
              <a:ext uri="{FF2B5EF4-FFF2-40B4-BE49-F238E27FC236}">
                <a16:creationId xmlns:a16="http://schemas.microsoft.com/office/drawing/2014/main" id="{D12FEB1B-2B42-1016-669A-8C1F0DE117ED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r="19555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869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40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5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6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4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5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6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7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8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9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70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71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73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F2D1F4-B18F-12B7-2CCE-4EA80E31F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Takeaways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0B39B3B-7282-3062-7699-EA190B29AA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2361449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653707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383" name="Group 382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38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2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2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2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2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2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2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2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2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2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2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3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3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3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3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3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3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3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3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38" name="Group 437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39" name="Rectangle 438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5A85619-BCA9-4BDD-FCEF-AFB533C74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4894" y="1122363"/>
            <a:ext cx="315622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Thank You</a:t>
            </a:r>
          </a:p>
        </p:txBody>
      </p:sp>
      <p:pic>
        <p:nvPicPr>
          <p:cNvPr id="440" name="Picture 439" descr="Aerial view of a highway near the ocean">
            <a:extLst>
              <a:ext uri="{FF2B5EF4-FFF2-40B4-BE49-F238E27FC236}">
                <a16:creationId xmlns:a16="http://schemas.microsoft.com/office/drawing/2014/main" id="{B17998AA-1F3D-3BD0-811F-3064494DE20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217" r="5122"/>
          <a:stretch>
            <a:fillRect/>
          </a:stretch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441" name="Group 440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442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43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44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45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46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47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48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49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50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51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52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53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54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55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56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57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58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59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0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1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2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3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4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5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6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7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8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9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0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1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2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3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4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5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6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7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8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9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0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1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2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3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4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5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6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7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8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9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90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91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92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93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94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24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95" name="Group 494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496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6970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09F57AF-1A24-6169-6449-B68322AD9B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5604986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912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ED987B-3434-457A-9933-1E25D5307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IN" dirty="0"/>
              <a:t>Problem Statement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B1A131-7E8F-0EF6-77CA-F965DDD4C9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7048085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2361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33B9B-1EEF-604B-E05E-58500E0B7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IN" dirty="0"/>
              <a:t>Solution Overview</a:t>
            </a:r>
            <a:br>
              <a:rPr lang="en-IN" dirty="0"/>
            </a:b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0A2C858-43B7-60EC-7956-9D36FAA1CD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006763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5861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E79AA19A-D2E5-47F2-AF0A-1AF60D42C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2">
            <a:extLst>
              <a:ext uri="{FF2B5EF4-FFF2-40B4-BE49-F238E27FC236}">
                <a16:creationId xmlns:a16="http://schemas.microsoft.com/office/drawing/2014/main" id="{91A1E618-D29E-4367-8C34-500E34D05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81F2BFD0-D896-4BA3-BA8F-0C866BD02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6" name="Rectangle 5">
              <a:extLst>
                <a:ext uri="{FF2B5EF4-FFF2-40B4-BE49-F238E27FC236}">
                  <a16:creationId xmlns:a16="http://schemas.microsoft.com/office/drawing/2014/main" id="{E768552D-D282-4F68-A829-290A4E831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B24AFF31-9CD5-4E66-92F8-23BBAA24F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8" name="Freeform 7">
              <a:extLst>
                <a:ext uri="{FF2B5EF4-FFF2-40B4-BE49-F238E27FC236}">
                  <a16:creationId xmlns:a16="http://schemas.microsoft.com/office/drawing/2014/main" id="{2267C9D4-1770-45DD-AAFC-481CD7F9A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10DD6E0B-EC58-4D78-8125-AD2172CD2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70" name="Freeform 9">
              <a:extLst>
                <a:ext uri="{FF2B5EF4-FFF2-40B4-BE49-F238E27FC236}">
                  <a16:creationId xmlns:a16="http://schemas.microsoft.com/office/drawing/2014/main" id="{23D6129D-742B-422D-A589-6692C1671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9EA94B27-F456-4ED8-8882-77632BDA0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5B7F96AD-560C-44A0-A513-B06758743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74" name="Freeform 12">
              <a:extLst>
                <a:ext uri="{FF2B5EF4-FFF2-40B4-BE49-F238E27FC236}">
                  <a16:creationId xmlns:a16="http://schemas.microsoft.com/office/drawing/2014/main" id="{86701218-3235-4E29-9935-1315B5CCAA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046B7BE0-D335-42EA-9893-4FA7654F1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1CE912BA-808B-403C-B26F-8083A682E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74F65A-298C-4395-B461-99B9B49A0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81" name="Line 16">
              <a:extLst>
                <a:ext uri="{FF2B5EF4-FFF2-40B4-BE49-F238E27FC236}">
                  <a16:creationId xmlns:a16="http://schemas.microsoft.com/office/drawing/2014/main" id="{700B2930-989F-49DC-B909-8150145AD0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795CB5A4-5145-4F55-95D0-6FB820C84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54BB8F48-D800-442A-A603-979FE924B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6E863078-201C-4DC0-8D49-077300CE5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6A07EBB6-75B0-4867-9AAF-7A645F414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FA40A456-C685-468E-802E-FC9DF586A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F101202F-1B2A-414C-83B7-9327E599C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4CC9B21F-B169-47E9-9B97-3BB645B29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BC5FF733-2B71-4734-AD6A-5B35D99A3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0BCEB342-9AFC-4DCB-B92F-E08DC9594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B9B4933-5C48-49CF-9C6A-A29413150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404FC76C-600A-482C-8386-F77ACBCCA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E8C5D50B-A590-4AAE-A748-113B62DAD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6C045F21-7031-4278-BFEE-A9E856ADA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20EE11A6-3412-4362-8A81-592A15F2A1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A376EBB9-93F5-4B6F-95B3-C36B6C851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D9E23C-EDCF-94EF-49B3-AAFFD5575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Tech Stack</a:t>
            </a:r>
          </a:p>
        </p:txBody>
      </p:sp>
      <p:sp useBgFill="1">
        <p:nvSpPr>
          <p:cNvPr id="97" name="Round Diagonal Corner Rectangle 6">
            <a:extLst>
              <a:ext uri="{FF2B5EF4-FFF2-40B4-BE49-F238E27FC236}">
                <a16:creationId xmlns:a16="http://schemas.microsoft.com/office/drawing/2014/main" id="{092ADBCF-B973-4C52-B740-4963E95B3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3FDD94EF-2C73-4E4C-8332-A75D8AC6B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99" name="Freeform 32">
              <a:extLst>
                <a:ext uri="{FF2B5EF4-FFF2-40B4-BE49-F238E27FC236}">
                  <a16:creationId xmlns:a16="http://schemas.microsoft.com/office/drawing/2014/main" id="{16EF4FCE-B4BF-485E-B545-95827107AD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00" name="Freeform 33">
              <a:extLst>
                <a:ext uri="{FF2B5EF4-FFF2-40B4-BE49-F238E27FC236}">
                  <a16:creationId xmlns:a16="http://schemas.microsoft.com/office/drawing/2014/main" id="{C2DD2F29-32E6-486A-A295-CB29680AD9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01" name="Freeform 34">
              <a:extLst>
                <a:ext uri="{FF2B5EF4-FFF2-40B4-BE49-F238E27FC236}">
                  <a16:creationId xmlns:a16="http://schemas.microsoft.com/office/drawing/2014/main" id="{B1A76276-E7B7-4550-9AFF-0A2E9EAEA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02" name="Freeform 35">
              <a:extLst>
                <a:ext uri="{FF2B5EF4-FFF2-40B4-BE49-F238E27FC236}">
                  <a16:creationId xmlns:a16="http://schemas.microsoft.com/office/drawing/2014/main" id="{EAFC4E0E-3390-457C-BCC9-A2479C10F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03" name="Freeform 36">
              <a:extLst>
                <a:ext uri="{FF2B5EF4-FFF2-40B4-BE49-F238E27FC236}">
                  <a16:creationId xmlns:a16="http://schemas.microsoft.com/office/drawing/2014/main" id="{D0E59BF7-C450-4448-B71A-80ECD878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BAB182A0-0A27-42D3-A9D0-56E8B7F4A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C9A08D9-525C-448E-A071-78226848F4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E7818D96-423C-499F-A080-00EF0B9D4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059B8971-2367-46BA-8FCC-D001A6C36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10" name="Rectangle 41">
              <a:extLst>
                <a:ext uri="{FF2B5EF4-FFF2-40B4-BE49-F238E27FC236}">
                  <a16:creationId xmlns:a16="http://schemas.microsoft.com/office/drawing/2014/main" id="{E4DF0A08-11EF-495A-980F-2ED66FBB8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1E38043-69E5-7D4F-C236-AC5F932712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266803"/>
              </p:ext>
            </p:extLst>
          </p:nvPr>
        </p:nvGraphicFramePr>
        <p:xfrm>
          <a:off x="4423954" y="1225898"/>
          <a:ext cx="6296298" cy="40207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3637">
                  <a:extLst>
                    <a:ext uri="{9D8B030D-6E8A-4147-A177-3AD203B41FA5}">
                      <a16:colId xmlns:a16="http://schemas.microsoft.com/office/drawing/2014/main" val="144516289"/>
                    </a:ext>
                  </a:extLst>
                </a:gridCol>
                <a:gridCol w="4042661">
                  <a:extLst>
                    <a:ext uri="{9D8B030D-6E8A-4147-A177-3AD203B41FA5}">
                      <a16:colId xmlns:a16="http://schemas.microsoft.com/office/drawing/2014/main" val="1367024049"/>
                    </a:ext>
                  </a:extLst>
                </a:gridCol>
              </a:tblGrid>
              <a:tr h="821619">
                <a:tc>
                  <a:txBody>
                    <a:bodyPr/>
                    <a:lstStyle/>
                    <a:p>
                      <a:r>
                        <a:rPr lang="en-IN" sz="1900"/>
                        <a:t>Category</a:t>
                      </a:r>
                    </a:p>
                  </a:txBody>
                  <a:tcPr marL="96127" marR="96127" marT="48063" marB="48063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Tool Used</a:t>
                      </a:r>
                    </a:p>
                  </a:txBody>
                  <a:tcPr marL="96127" marR="96127" marT="48063" marB="48063"/>
                </a:tc>
                <a:extLst>
                  <a:ext uri="{0D108BD9-81ED-4DB2-BD59-A6C34878D82A}">
                    <a16:rowId xmlns:a16="http://schemas.microsoft.com/office/drawing/2014/main" val="844607651"/>
                  </a:ext>
                </a:extLst>
              </a:tr>
              <a:tr h="457024">
                <a:tc>
                  <a:txBody>
                    <a:bodyPr/>
                    <a:lstStyle/>
                    <a:p>
                      <a:r>
                        <a:rPr lang="en-IN" sz="1900"/>
                        <a:t>LLM</a:t>
                      </a:r>
                    </a:p>
                  </a:txBody>
                  <a:tcPr marL="96127" marR="96127" marT="48063" marB="48063"/>
                </a:tc>
                <a:tc>
                  <a:txBody>
                    <a:bodyPr/>
                    <a:lstStyle/>
                    <a:p>
                      <a:r>
                        <a:rPr lang="it-IT" sz="1900"/>
                        <a:t>Gemini 2.0 Flash via API</a:t>
                      </a:r>
                      <a:endParaRPr lang="en-IN" sz="1900"/>
                    </a:p>
                  </a:txBody>
                  <a:tcPr marL="96127" marR="96127" marT="48063" marB="48063"/>
                </a:tc>
                <a:extLst>
                  <a:ext uri="{0D108BD9-81ED-4DB2-BD59-A6C34878D82A}">
                    <a16:rowId xmlns:a16="http://schemas.microsoft.com/office/drawing/2014/main" val="1898578525"/>
                  </a:ext>
                </a:extLst>
              </a:tr>
              <a:tr h="457024">
                <a:tc>
                  <a:txBody>
                    <a:bodyPr/>
                    <a:lstStyle/>
                    <a:p>
                      <a:r>
                        <a:rPr lang="en-IN" sz="1900"/>
                        <a:t>Agent Framework</a:t>
                      </a:r>
                    </a:p>
                  </a:txBody>
                  <a:tcPr marL="96127" marR="96127" marT="48063" marB="48063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LangGraph</a:t>
                      </a:r>
                    </a:p>
                  </a:txBody>
                  <a:tcPr marL="96127" marR="96127" marT="48063" marB="48063"/>
                </a:tc>
                <a:extLst>
                  <a:ext uri="{0D108BD9-81ED-4DB2-BD59-A6C34878D82A}">
                    <a16:rowId xmlns:a16="http://schemas.microsoft.com/office/drawing/2014/main" val="1996767402"/>
                  </a:ext>
                </a:extLst>
              </a:tr>
              <a:tr h="457024">
                <a:tc>
                  <a:txBody>
                    <a:bodyPr/>
                    <a:lstStyle/>
                    <a:p>
                      <a:r>
                        <a:rPr lang="en-IN" sz="1900"/>
                        <a:t>Vector DB</a:t>
                      </a:r>
                    </a:p>
                  </a:txBody>
                  <a:tcPr marL="96127" marR="96127" marT="48063" marB="48063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FAISS</a:t>
                      </a:r>
                    </a:p>
                  </a:txBody>
                  <a:tcPr marL="96127" marR="96127" marT="48063" marB="48063"/>
                </a:tc>
                <a:extLst>
                  <a:ext uri="{0D108BD9-81ED-4DB2-BD59-A6C34878D82A}">
                    <a16:rowId xmlns:a16="http://schemas.microsoft.com/office/drawing/2014/main" val="349632791"/>
                  </a:ext>
                </a:extLst>
              </a:tr>
              <a:tr h="457024">
                <a:tc>
                  <a:txBody>
                    <a:bodyPr/>
                    <a:lstStyle/>
                    <a:p>
                      <a:r>
                        <a:rPr lang="en-IN" sz="1900"/>
                        <a:t>Backend API	</a:t>
                      </a:r>
                    </a:p>
                  </a:txBody>
                  <a:tcPr marL="96127" marR="96127" marT="48063" marB="48063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FastAPI</a:t>
                      </a:r>
                    </a:p>
                  </a:txBody>
                  <a:tcPr marL="96127" marR="96127" marT="48063" marB="48063"/>
                </a:tc>
                <a:extLst>
                  <a:ext uri="{0D108BD9-81ED-4DB2-BD59-A6C34878D82A}">
                    <a16:rowId xmlns:a16="http://schemas.microsoft.com/office/drawing/2014/main" val="1582617817"/>
                  </a:ext>
                </a:extLst>
              </a:tr>
              <a:tr h="457024">
                <a:tc>
                  <a:txBody>
                    <a:bodyPr/>
                    <a:lstStyle/>
                    <a:p>
                      <a:r>
                        <a:rPr lang="en-IN" sz="1900"/>
                        <a:t>Frontend</a:t>
                      </a:r>
                    </a:p>
                  </a:txBody>
                  <a:tcPr marL="96127" marR="96127" marT="48063" marB="48063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Streamlit</a:t>
                      </a:r>
                    </a:p>
                  </a:txBody>
                  <a:tcPr marL="96127" marR="96127" marT="48063" marB="48063"/>
                </a:tc>
                <a:extLst>
                  <a:ext uri="{0D108BD9-81ED-4DB2-BD59-A6C34878D82A}">
                    <a16:rowId xmlns:a16="http://schemas.microsoft.com/office/drawing/2014/main" val="1930462846"/>
                  </a:ext>
                </a:extLst>
              </a:tr>
              <a:tr h="457024">
                <a:tc>
                  <a:txBody>
                    <a:bodyPr/>
                    <a:lstStyle/>
                    <a:p>
                      <a:r>
                        <a:rPr lang="en-IN" sz="1900"/>
                        <a:t>Embeddings</a:t>
                      </a:r>
                    </a:p>
                  </a:txBody>
                  <a:tcPr marL="96127" marR="96127" marT="48063" marB="48063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Google Generative AI Embeddings</a:t>
                      </a:r>
                    </a:p>
                  </a:txBody>
                  <a:tcPr marL="96127" marR="96127" marT="48063" marB="48063"/>
                </a:tc>
                <a:extLst>
                  <a:ext uri="{0D108BD9-81ED-4DB2-BD59-A6C34878D82A}">
                    <a16:rowId xmlns:a16="http://schemas.microsoft.com/office/drawing/2014/main" val="933234737"/>
                  </a:ext>
                </a:extLst>
              </a:tr>
              <a:tr h="457024">
                <a:tc>
                  <a:txBody>
                    <a:bodyPr/>
                    <a:lstStyle/>
                    <a:p>
                      <a:r>
                        <a:rPr lang="en-IN" sz="1900"/>
                        <a:t>Search</a:t>
                      </a:r>
                    </a:p>
                  </a:txBody>
                  <a:tcPr marL="96127" marR="96127" marT="48063" marB="48063"/>
                </a:tc>
                <a:tc>
                  <a:txBody>
                    <a:bodyPr/>
                    <a:lstStyle/>
                    <a:p>
                      <a:r>
                        <a:rPr lang="en-IN" sz="1900" dirty="0" err="1"/>
                        <a:t>Tavily</a:t>
                      </a:r>
                      <a:r>
                        <a:rPr lang="en-IN" sz="1900" dirty="0"/>
                        <a:t> API</a:t>
                      </a:r>
                    </a:p>
                  </a:txBody>
                  <a:tcPr marL="96127" marR="96127" marT="48063" marB="48063"/>
                </a:tc>
                <a:extLst>
                  <a:ext uri="{0D108BD9-81ED-4DB2-BD59-A6C34878D82A}">
                    <a16:rowId xmlns:a16="http://schemas.microsoft.com/office/drawing/2014/main" val="29958543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1814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7BBD9-3274-9E6D-E196-2B6643B13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1845" y="618518"/>
            <a:ext cx="9905998" cy="1478570"/>
          </a:xfrm>
        </p:spPr>
        <p:txBody>
          <a:bodyPr/>
          <a:lstStyle/>
          <a:p>
            <a:r>
              <a:rPr lang="en-IN" dirty="0"/>
              <a:t>Architecture Diagram</a:t>
            </a:r>
          </a:p>
        </p:txBody>
      </p:sp>
      <p:pic>
        <p:nvPicPr>
          <p:cNvPr id="7" name="Content Placeholder 6" descr="A diagram of a market analysis&#10;&#10;AI-generated content may be incorrect.">
            <a:extLst>
              <a:ext uri="{FF2B5EF4-FFF2-40B4-BE49-F238E27FC236}">
                <a16:creationId xmlns:a16="http://schemas.microsoft.com/office/drawing/2014/main" id="{95BBF970-B066-B16D-CF9D-58B06D7F49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2862" y="1739310"/>
            <a:ext cx="6077835" cy="4051890"/>
          </a:xfrm>
        </p:spPr>
      </p:pic>
    </p:spTree>
    <p:extLst>
      <p:ext uri="{BB962C8B-B14F-4D97-AF65-F5344CB8AC3E}">
        <p14:creationId xmlns:p14="http://schemas.microsoft.com/office/powerpoint/2010/main" val="3124743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A2D65-70B3-8CEA-27D0-A59037AE8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LangGraph</a:t>
            </a:r>
            <a:r>
              <a:rPr lang="en-IN" dirty="0"/>
              <a:t> Agent Workflow</a:t>
            </a:r>
          </a:p>
        </p:txBody>
      </p:sp>
      <p:pic>
        <p:nvPicPr>
          <p:cNvPr id="7" name="Content Placeholder 6" descr="A diagram of a company&#10;&#10;AI-generated content may be incorrect.">
            <a:extLst>
              <a:ext uri="{FF2B5EF4-FFF2-40B4-BE49-F238E27FC236}">
                <a16:creationId xmlns:a16="http://schemas.microsoft.com/office/drawing/2014/main" id="{C1C28D17-F398-DB11-A03C-43AF43A996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3877" y="1744717"/>
            <a:ext cx="5446183" cy="4565648"/>
          </a:xfrm>
        </p:spPr>
      </p:pic>
    </p:spTree>
    <p:extLst>
      <p:ext uri="{BB962C8B-B14F-4D97-AF65-F5344CB8AC3E}">
        <p14:creationId xmlns:p14="http://schemas.microsoft.com/office/powerpoint/2010/main" val="47345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40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5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6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4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5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6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7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8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9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70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71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73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5E350E-1523-9CBF-CE87-EDD4B0268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Key Features</a:t>
            </a:r>
            <a:br>
              <a:rPr lang="en-IN">
                <a:solidFill>
                  <a:srgbClr val="FFFFFF"/>
                </a:solidFill>
              </a:rPr>
            </a:br>
            <a:endParaRPr lang="en-IN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4CD15AF-8CF7-97EB-0D87-A5D32C2F27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364416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773888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Picture 2">
            <a:extLst>
              <a:ext uri="{FF2B5EF4-FFF2-40B4-BE49-F238E27FC236}">
                <a16:creationId xmlns:a16="http://schemas.microsoft.com/office/drawing/2014/main" id="{19AFBE53-1417-406B-8083-DBE0DA72F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59" name="Group 558">
            <a:extLst>
              <a:ext uri="{FF2B5EF4-FFF2-40B4-BE49-F238E27FC236}">
                <a16:creationId xmlns:a16="http://schemas.microsoft.com/office/drawing/2014/main" id="{FB9EE4F0-B261-4AB0-BEE3-AA9DD198F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60" name="Rectangle 5">
              <a:extLst>
                <a:ext uri="{FF2B5EF4-FFF2-40B4-BE49-F238E27FC236}">
                  <a16:creationId xmlns:a16="http://schemas.microsoft.com/office/drawing/2014/main" id="{2E326B6E-9130-4E5B-8C29-0412BDFD5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61" name="Freeform 6">
              <a:extLst>
                <a:ext uri="{FF2B5EF4-FFF2-40B4-BE49-F238E27FC236}">
                  <a16:creationId xmlns:a16="http://schemas.microsoft.com/office/drawing/2014/main" id="{D15BBE67-0A7A-4318-94C9-9EDC68E9E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62" name="Freeform 7">
              <a:extLst>
                <a:ext uri="{FF2B5EF4-FFF2-40B4-BE49-F238E27FC236}">
                  <a16:creationId xmlns:a16="http://schemas.microsoft.com/office/drawing/2014/main" id="{6C189044-A310-4008-ABE3-A833238AA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63" name="Rectangle 8">
              <a:extLst>
                <a:ext uri="{FF2B5EF4-FFF2-40B4-BE49-F238E27FC236}">
                  <a16:creationId xmlns:a16="http://schemas.microsoft.com/office/drawing/2014/main" id="{714E393D-E3AB-4084-8580-2EC4D75B0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64" name="Freeform 9">
              <a:extLst>
                <a:ext uri="{FF2B5EF4-FFF2-40B4-BE49-F238E27FC236}">
                  <a16:creationId xmlns:a16="http://schemas.microsoft.com/office/drawing/2014/main" id="{5407A34B-6BDC-4CC4-9D15-2E71F3DB4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65" name="Freeform 10">
              <a:extLst>
                <a:ext uri="{FF2B5EF4-FFF2-40B4-BE49-F238E27FC236}">
                  <a16:creationId xmlns:a16="http://schemas.microsoft.com/office/drawing/2014/main" id="{5E952981-3D27-403A-9B35-14226166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66" name="Freeform 11">
              <a:extLst>
                <a:ext uri="{FF2B5EF4-FFF2-40B4-BE49-F238E27FC236}">
                  <a16:creationId xmlns:a16="http://schemas.microsoft.com/office/drawing/2014/main" id="{339D7F6E-841D-4697-A877-0F25113BA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67" name="Freeform 12">
              <a:extLst>
                <a:ext uri="{FF2B5EF4-FFF2-40B4-BE49-F238E27FC236}">
                  <a16:creationId xmlns:a16="http://schemas.microsoft.com/office/drawing/2014/main" id="{226F9E1B-2970-4504-8E6C-1A42D05FC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68" name="Freeform 13">
              <a:extLst>
                <a:ext uri="{FF2B5EF4-FFF2-40B4-BE49-F238E27FC236}">
                  <a16:creationId xmlns:a16="http://schemas.microsoft.com/office/drawing/2014/main" id="{6F11A9CB-BE43-4423-987B-B43046D14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69" name="Freeform 14">
              <a:extLst>
                <a:ext uri="{FF2B5EF4-FFF2-40B4-BE49-F238E27FC236}">
                  <a16:creationId xmlns:a16="http://schemas.microsoft.com/office/drawing/2014/main" id="{F21925AB-CEC6-4210-929C-5BAB1C957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70" name="Freeform 15">
              <a:extLst>
                <a:ext uri="{FF2B5EF4-FFF2-40B4-BE49-F238E27FC236}">
                  <a16:creationId xmlns:a16="http://schemas.microsoft.com/office/drawing/2014/main" id="{9B4BB7F4-36A3-49C5-A85E-660BF0901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71" name="Freeform 16">
              <a:extLst>
                <a:ext uri="{FF2B5EF4-FFF2-40B4-BE49-F238E27FC236}">
                  <a16:creationId xmlns:a16="http://schemas.microsoft.com/office/drawing/2014/main" id="{89A82E2C-666C-4E88-B3A9-C95B5AE94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72" name="Freeform 17">
              <a:extLst>
                <a:ext uri="{FF2B5EF4-FFF2-40B4-BE49-F238E27FC236}">
                  <a16:creationId xmlns:a16="http://schemas.microsoft.com/office/drawing/2014/main" id="{1363187E-6516-4018-A78B-CE0F7F232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73" name="Freeform 18">
              <a:extLst>
                <a:ext uri="{FF2B5EF4-FFF2-40B4-BE49-F238E27FC236}">
                  <a16:creationId xmlns:a16="http://schemas.microsoft.com/office/drawing/2014/main" id="{3FF62829-5C7E-4110-A186-F4E8655E29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74" name="Freeform 19">
              <a:extLst>
                <a:ext uri="{FF2B5EF4-FFF2-40B4-BE49-F238E27FC236}">
                  <a16:creationId xmlns:a16="http://schemas.microsoft.com/office/drawing/2014/main" id="{87E9C9B7-0C7F-44A7-B610-5B095C4425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75" name="Freeform 20">
              <a:extLst>
                <a:ext uri="{FF2B5EF4-FFF2-40B4-BE49-F238E27FC236}">
                  <a16:creationId xmlns:a16="http://schemas.microsoft.com/office/drawing/2014/main" id="{3037E5EC-D21D-4C3F-B081-B46C3B47CF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76" name="Freeform 21">
              <a:extLst>
                <a:ext uri="{FF2B5EF4-FFF2-40B4-BE49-F238E27FC236}">
                  <a16:creationId xmlns:a16="http://schemas.microsoft.com/office/drawing/2014/main" id="{EAE8AAB2-DE35-4AED-8C9C-0718A33A8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77" name="Freeform 22">
              <a:extLst>
                <a:ext uri="{FF2B5EF4-FFF2-40B4-BE49-F238E27FC236}">
                  <a16:creationId xmlns:a16="http://schemas.microsoft.com/office/drawing/2014/main" id="{062ACCDA-6A76-4812-BA3A-F3C6E1443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78" name="Freeform 23">
              <a:extLst>
                <a:ext uri="{FF2B5EF4-FFF2-40B4-BE49-F238E27FC236}">
                  <a16:creationId xmlns:a16="http://schemas.microsoft.com/office/drawing/2014/main" id="{38825C85-74E0-4664-95AC-682625B991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79" name="Freeform 24">
              <a:extLst>
                <a:ext uri="{FF2B5EF4-FFF2-40B4-BE49-F238E27FC236}">
                  <a16:creationId xmlns:a16="http://schemas.microsoft.com/office/drawing/2014/main" id="{D87E8B0A-2B1D-48E5-8107-F2855CFFD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0" name="Freeform 25">
              <a:extLst>
                <a:ext uri="{FF2B5EF4-FFF2-40B4-BE49-F238E27FC236}">
                  <a16:creationId xmlns:a16="http://schemas.microsoft.com/office/drawing/2014/main" id="{E46FC211-5F4B-478B-8761-A65D21166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1" name="Freeform 26">
              <a:extLst>
                <a:ext uri="{FF2B5EF4-FFF2-40B4-BE49-F238E27FC236}">
                  <a16:creationId xmlns:a16="http://schemas.microsoft.com/office/drawing/2014/main" id="{43C493A4-4703-4917-A281-F15E323F1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2" name="Freeform 27">
              <a:extLst>
                <a:ext uri="{FF2B5EF4-FFF2-40B4-BE49-F238E27FC236}">
                  <a16:creationId xmlns:a16="http://schemas.microsoft.com/office/drawing/2014/main" id="{4B369EDA-1458-423B-839F-4FB0EE920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3" name="Freeform 28">
              <a:extLst>
                <a:ext uri="{FF2B5EF4-FFF2-40B4-BE49-F238E27FC236}">
                  <a16:creationId xmlns:a16="http://schemas.microsoft.com/office/drawing/2014/main" id="{DB5E8117-FFBB-49D5-87C6-24D8E06CE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4" name="Freeform 29">
              <a:extLst>
                <a:ext uri="{FF2B5EF4-FFF2-40B4-BE49-F238E27FC236}">
                  <a16:creationId xmlns:a16="http://schemas.microsoft.com/office/drawing/2014/main" id="{04D5DC4A-7C40-4236-B475-FA6AA4369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5" name="Freeform 30">
              <a:extLst>
                <a:ext uri="{FF2B5EF4-FFF2-40B4-BE49-F238E27FC236}">
                  <a16:creationId xmlns:a16="http://schemas.microsoft.com/office/drawing/2014/main" id="{76858373-C51B-4201-80F4-803316704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6" name="Freeform 31">
              <a:extLst>
                <a:ext uri="{FF2B5EF4-FFF2-40B4-BE49-F238E27FC236}">
                  <a16:creationId xmlns:a16="http://schemas.microsoft.com/office/drawing/2014/main" id="{D159A53F-DA7E-4CD5-AA84-55B3AC5EE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7" name="Freeform 32">
              <a:extLst>
                <a:ext uri="{FF2B5EF4-FFF2-40B4-BE49-F238E27FC236}">
                  <a16:creationId xmlns:a16="http://schemas.microsoft.com/office/drawing/2014/main" id="{E4B70A8B-09AC-45AA-952C-242D7E147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8" name="Rectangle 33">
              <a:extLst>
                <a:ext uri="{FF2B5EF4-FFF2-40B4-BE49-F238E27FC236}">
                  <a16:creationId xmlns:a16="http://schemas.microsoft.com/office/drawing/2014/main" id="{63C8CAD6-F5BE-4961-AC48-2A34FA4E7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89" name="Freeform 34">
              <a:extLst>
                <a:ext uri="{FF2B5EF4-FFF2-40B4-BE49-F238E27FC236}">
                  <a16:creationId xmlns:a16="http://schemas.microsoft.com/office/drawing/2014/main" id="{AEBA7DBD-C171-47A7-9249-562A06AC2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0" name="Freeform 35">
              <a:extLst>
                <a:ext uri="{FF2B5EF4-FFF2-40B4-BE49-F238E27FC236}">
                  <a16:creationId xmlns:a16="http://schemas.microsoft.com/office/drawing/2014/main" id="{80F934E3-6775-4A9E-8666-7D050E428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1" name="Freeform 36">
              <a:extLst>
                <a:ext uri="{FF2B5EF4-FFF2-40B4-BE49-F238E27FC236}">
                  <a16:creationId xmlns:a16="http://schemas.microsoft.com/office/drawing/2014/main" id="{F7E8F3A1-E3AE-4A22-82FE-71C4C163A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2" name="Freeform 37">
              <a:extLst>
                <a:ext uri="{FF2B5EF4-FFF2-40B4-BE49-F238E27FC236}">
                  <a16:creationId xmlns:a16="http://schemas.microsoft.com/office/drawing/2014/main" id="{27DFF928-27F3-44A1-9468-219DD390B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3" name="Freeform 38">
              <a:extLst>
                <a:ext uri="{FF2B5EF4-FFF2-40B4-BE49-F238E27FC236}">
                  <a16:creationId xmlns:a16="http://schemas.microsoft.com/office/drawing/2014/main" id="{47C61A3E-9A0A-4547-9B8A-DD8CD6D47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4" name="Freeform 39">
              <a:extLst>
                <a:ext uri="{FF2B5EF4-FFF2-40B4-BE49-F238E27FC236}">
                  <a16:creationId xmlns:a16="http://schemas.microsoft.com/office/drawing/2014/main" id="{FC684095-4805-413B-A9EB-63A2417B5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5" name="Freeform 40">
              <a:extLst>
                <a:ext uri="{FF2B5EF4-FFF2-40B4-BE49-F238E27FC236}">
                  <a16:creationId xmlns:a16="http://schemas.microsoft.com/office/drawing/2014/main" id="{AF830B5E-DCF9-4CBD-8746-C5219013D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6" name="Freeform 41">
              <a:extLst>
                <a:ext uri="{FF2B5EF4-FFF2-40B4-BE49-F238E27FC236}">
                  <a16:creationId xmlns:a16="http://schemas.microsoft.com/office/drawing/2014/main" id="{FE6882C0-1C73-4E53-A884-3202385D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7" name="Freeform 42">
              <a:extLst>
                <a:ext uri="{FF2B5EF4-FFF2-40B4-BE49-F238E27FC236}">
                  <a16:creationId xmlns:a16="http://schemas.microsoft.com/office/drawing/2014/main" id="{9611015E-699B-4BA5-A162-8BABC9145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8" name="Freeform 43">
              <a:extLst>
                <a:ext uri="{FF2B5EF4-FFF2-40B4-BE49-F238E27FC236}">
                  <a16:creationId xmlns:a16="http://schemas.microsoft.com/office/drawing/2014/main" id="{8C6A611F-CBE4-46B7-96F6-803B2D260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599" name="Freeform 44">
              <a:extLst>
                <a:ext uri="{FF2B5EF4-FFF2-40B4-BE49-F238E27FC236}">
                  <a16:creationId xmlns:a16="http://schemas.microsoft.com/office/drawing/2014/main" id="{FDCF0D71-6D32-4B72-B7E1-678BA980A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0" name="Rectangle 45">
              <a:extLst>
                <a:ext uri="{FF2B5EF4-FFF2-40B4-BE49-F238E27FC236}">
                  <a16:creationId xmlns:a16="http://schemas.microsoft.com/office/drawing/2014/main" id="{FE6E605A-8ECF-47E5-ABDD-B4874FF18F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1" name="Freeform 46">
              <a:extLst>
                <a:ext uri="{FF2B5EF4-FFF2-40B4-BE49-F238E27FC236}">
                  <a16:creationId xmlns:a16="http://schemas.microsoft.com/office/drawing/2014/main" id="{1329BFCB-3C83-438B-8C18-20576CA6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2" name="Freeform 47">
              <a:extLst>
                <a:ext uri="{FF2B5EF4-FFF2-40B4-BE49-F238E27FC236}">
                  <a16:creationId xmlns:a16="http://schemas.microsoft.com/office/drawing/2014/main" id="{9E013566-6E0D-4B88-9731-0BBACA140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3" name="Freeform 48">
              <a:extLst>
                <a:ext uri="{FF2B5EF4-FFF2-40B4-BE49-F238E27FC236}">
                  <a16:creationId xmlns:a16="http://schemas.microsoft.com/office/drawing/2014/main" id="{1668707D-D4E8-40EC-94C2-F83C6E2226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4" name="Freeform 49">
              <a:extLst>
                <a:ext uri="{FF2B5EF4-FFF2-40B4-BE49-F238E27FC236}">
                  <a16:creationId xmlns:a16="http://schemas.microsoft.com/office/drawing/2014/main" id="{0CE0CBC9-140F-475C-93C6-446BDBB76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5" name="Freeform 50">
              <a:extLst>
                <a:ext uri="{FF2B5EF4-FFF2-40B4-BE49-F238E27FC236}">
                  <a16:creationId xmlns:a16="http://schemas.microsoft.com/office/drawing/2014/main" id="{0ED9FFD9-3111-4C21-8013-063D0A89F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6" name="Freeform 51">
              <a:extLst>
                <a:ext uri="{FF2B5EF4-FFF2-40B4-BE49-F238E27FC236}">
                  <a16:creationId xmlns:a16="http://schemas.microsoft.com/office/drawing/2014/main" id="{C75E760C-E1DB-475D-905D-FC3F430FE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7" name="Freeform 52">
              <a:extLst>
                <a:ext uri="{FF2B5EF4-FFF2-40B4-BE49-F238E27FC236}">
                  <a16:creationId xmlns:a16="http://schemas.microsoft.com/office/drawing/2014/main" id="{1F4DF02E-1FC7-48AB-8CDA-940C8A500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8" name="Freeform 53">
              <a:extLst>
                <a:ext uri="{FF2B5EF4-FFF2-40B4-BE49-F238E27FC236}">
                  <a16:creationId xmlns:a16="http://schemas.microsoft.com/office/drawing/2014/main" id="{193ABE5A-1C12-4B38-8078-51A0BAB3C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09" name="Freeform 54">
              <a:extLst>
                <a:ext uri="{FF2B5EF4-FFF2-40B4-BE49-F238E27FC236}">
                  <a16:creationId xmlns:a16="http://schemas.microsoft.com/office/drawing/2014/main" id="{3A57AD1C-4CC5-4E62-A352-D3B142B9D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0" name="Freeform 55">
              <a:extLst>
                <a:ext uri="{FF2B5EF4-FFF2-40B4-BE49-F238E27FC236}">
                  <a16:creationId xmlns:a16="http://schemas.microsoft.com/office/drawing/2014/main" id="{646D40AD-4384-42ED-B1A0-A47C165C6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1" name="Freeform 56">
              <a:extLst>
                <a:ext uri="{FF2B5EF4-FFF2-40B4-BE49-F238E27FC236}">
                  <a16:creationId xmlns:a16="http://schemas.microsoft.com/office/drawing/2014/main" id="{0786C2FA-21FD-4F48-9E96-C5D8E6159E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2" name="Freeform 57">
              <a:extLst>
                <a:ext uri="{FF2B5EF4-FFF2-40B4-BE49-F238E27FC236}">
                  <a16:creationId xmlns:a16="http://schemas.microsoft.com/office/drawing/2014/main" id="{AFE6F50A-21B5-4B98-9C3B-B89FFC6FB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3" name="Freeform 58">
              <a:extLst>
                <a:ext uri="{FF2B5EF4-FFF2-40B4-BE49-F238E27FC236}">
                  <a16:creationId xmlns:a16="http://schemas.microsoft.com/office/drawing/2014/main" id="{2454210A-9717-44AF-9D76-0426534C3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14" name="Group 613">
            <a:extLst>
              <a:ext uri="{FF2B5EF4-FFF2-40B4-BE49-F238E27FC236}">
                <a16:creationId xmlns:a16="http://schemas.microsoft.com/office/drawing/2014/main" id="{4BCC00FC-6E21-46EB-AB28-745F097B2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40" name="Rectangle 339">
              <a:extLst>
                <a:ext uri="{FF2B5EF4-FFF2-40B4-BE49-F238E27FC236}">
                  <a16:creationId xmlns:a16="http://schemas.microsoft.com/office/drawing/2014/main" id="{2422A806-6F90-447B-A513-ADBD7AA54A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1" name="Picture 2">
              <a:extLst>
                <a:ext uri="{FF2B5EF4-FFF2-40B4-BE49-F238E27FC236}">
                  <a16:creationId xmlns:a16="http://schemas.microsoft.com/office/drawing/2014/main" id="{FEC3B437-40B3-4C42-8744-ED6E733A1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43" name="Group 342">
            <a:extLst>
              <a:ext uri="{FF2B5EF4-FFF2-40B4-BE49-F238E27FC236}">
                <a16:creationId xmlns:a16="http://schemas.microsoft.com/office/drawing/2014/main" id="{26777511-1DB3-455D-ADF3-63EC1FCAD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6726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344" name="Rectangle 5">
              <a:extLst>
                <a:ext uri="{FF2B5EF4-FFF2-40B4-BE49-F238E27FC236}">
                  <a16:creationId xmlns:a16="http://schemas.microsoft.com/office/drawing/2014/main" id="{0A7D0EE8-D819-40C5-ADAD-14CE4E716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45" name="Freeform 6">
              <a:extLst>
                <a:ext uri="{FF2B5EF4-FFF2-40B4-BE49-F238E27FC236}">
                  <a16:creationId xmlns:a16="http://schemas.microsoft.com/office/drawing/2014/main" id="{4A30649E-6DF0-48F5-B376-261AECE4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46" name="Freeform 7">
              <a:extLst>
                <a:ext uri="{FF2B5EF4-FFF2-40B4-BE49-F238E27FC236}">
                  <a16:creationId xmlns:a16="http://schemas.microsoft.com/office/drawing/2014/main" id="{C2364A72-827F-4B61-988F-6CC8C4859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47" name="Rectangle 8">
              <a:extLst>
                <a:ext uri="{FF2B5EF4-FFF2-40B4-BE49-F238E27FC236}">
                  <a16:creationId xmlns:a16="http://schemas.microsoft.com/office/drawing/2014/main" id="{EEB182FA-5AA5-488B-84DC-7A522FA4A2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48" name="Freeform 9">
              <a:extLst>
                <a:ext uri="{FF2B5EF4-FFF2-40B4-BE49-F238E27FC236}">
                  <a16:creationId xmlns:a16="http://schemas.microsoft.com/office/drawing/2014/main" id="{E38618A6-EBFD-46E0-8296-B6123A450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49" name="Freeform 10">
              <a:extLst>
                <a:ext uri="{FF2B5EF4-FFF2-40B4-BE49-F238E27FC236}">
                  <a16:creationId xmlns:a16="http://schemas.microsoft.com/office/drawing/2014/main" id="{426D6D99-DE3A-4930-BCE7-C540CBF504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50" name="Freeform 11">
              <a:extLst>
                <a:ext uri="{FF2B5EF4-FFF2-40B4-BE49-F238E27FC236}">
                  <a16:creationId xmlns:a16="http://schemas.microsoft.com/office/drawing/2014/main" id="{E3ACE65C-5554-4C8F-8612-49E6E2C6A4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51" name="Freeform 12">
              <a:extLst>
                <a:ext uri="{FF2B5EF4-FFF2-40B4-BE49-F238E27FC236}">
                  <a16:creationId xmlns:a16="http://schemas.microsoft.com/office/drawing/2014/main" id="{0AD7ED8D-70A7-4441-BB92-898ED370F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5" name="Freeform 13">
              <a:extLst>
                <a:ext uri="{FF2B5EF4-FFF2-40B4-BE49-F238E27FC236}">
                  <a16:creationId xmlns:a16="http://schemas.microsoft.com/office/drawing/2014/main" id="{FF72EABC-C9CA-4224-BD5B-DBB1418CDD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6" name="Freeform 14">
              <a:extLst>
                <a:ext uri="{FF2B5EF4-FFF2-40B4-BE49-F238E27FC236}">
                  <a16:creationId xmlns:a16="http://schemas.microsoft.com/office/drawing/2014/main" id="{CECCC5BC-E7C8-4D67-954D-8F6B9980A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54" name="Freeform 15">
              <a:extLst>
                <a:ext uri="{FF2B5EF4-FFF2-40B4-BE49-F238E27FC236}">
                  <a16:creationId xmlns:a16="http://schemas.microsoft.com/office/drawing/2014/main" id="{8A8C8825-F2FF-4F14-AACE-52E949A56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55" name="Freeform 16">
              <a:extLst>
                <a:ext uri="{FF2B5EF4-FFF2-40B4-BE49-F238E27FC236}">
                  <a16:creationId xmlns:a16="http://schemas.microsoft.com/office/drawing/2014/main" id="{F9335A83-C6A2-413E-880A-B4BB9924CB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56" name="Freeform 17">
              <a:extLst>
                <a:ext uri="{FF2B5EF4-FFF2-40B4-BE49-F238E27FC236}">
                  <a16:creationId xmlns:a16="http://schemas.microsoft.com/office/drawing/2014/main" id="{BF61F578-820C-4C5B-BAE7-0ACED8F1A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57" name="Freeform 18">
              <a:extLst>
                <a:ext uri="{FF2B5EF4-FFF2-40B4-BE49-F238E27FC236}">
                  <a16:creationId xmlns:a16="http://schemas.microsoft.com/office/drawing/2014/main" id="{E0E55C78-E33D-4674-B827-19C7138F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58" name="Freeform 19">
              <a:extLst>
                <a:ext uri="{FF2B5EF4-FFF2-40B4-BE49-F238E27FC236}">
                  <a16:creationId xmlns:a16="http://schemas.microsoft.com/office/drawing/2014/main" id="{0F5E1FFD-1870-46C5-A38E-48807D3E8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59" name="Freeform 20">
              <a:extLst>
                <a:ext uri="{FF2B5EF4-FFF2-40B4-BE49-F238E27FC236}">
                  <a16:creationId xmlns:a16="http://schemas.microsoft.com/office/drawing/2014/main" id="{4C24FEDF-2EB8-4FEE-9710-65B224AF7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60" name="Freeform 21">
              <a:extLst>
                <a:ext uri="{FF2B5EF4-FFF2-40B4-BE49-F238E27FC236}">
                  <a16:creationId xmlns:a16="http://schemas.microsoft.com/office/drawing/2014/main" id="{7BD452C9-563B-4FDD-AE78-7A17B9B9C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61" name="Freeform 22">
              <a:extLst>
                <a:ext uri="{FF2B5EF4-FFF2-40B4-BE49-F238E27FC236}">
                  <a16:creationId xmlns:a16="http://schemas.microsoft.com/office/drawing/2014/main" id="{6E204650-073A-43F0-B544-E58A8849A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62" name="Freeform 23">
              <a:extLst>
                <a:ext uri="{FF2B5EF4-FFF2-40B4-BE49-F238E27FC236}">
                  <a16:creationId xmlns:a16="http://schemas.microsoft.com/office/drawing/2014/main" id="{03E1999E-D693-4863-B1F6-FB935EBF4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63" name="Freeform 24">
              <a:extLst>
                <a:ext uri="{FF2B5EF4-FFF2-40B4-BE49-F238E27FC236}">
                  <a16:creationId xmlns:a16="http://schemas.microsoft.com/office/drawing/2014/main" id="{8E8F11F6-A788-4420-B47C-06EBC8D4D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64" name="Freeform 25">
              <a:extLst>
                <a:ext uri="{FF2B5EF4-FFF2-40B4-BE49-F238E27FC236}">
                  <a16:creationId xmlns:a16="http://schemas.microsoft.com/office/drawing/2014/main" id="{BFB7FE10-2237-4A53-8965-37356334A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65" name="Freeform 26">
              <a:extLst>
                <a:ext uri="{FF2B5EF4-FFF2-40B4-BE49-F238E27FC236}">
                  <a16:creationId xmlns:a16="http://schemas.microsoft.com/office/drawing/2014/main" id="{F3D56A34-4E4A-404C-84A7-EC7A2FF570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66" name="Freeform 27">
              <a:extLst>
                <a:ext uri="{FF2B5EF4-FFF2-40B4-BE49-F238E27FC236}">
                  <a16:creationId xmlns:a16="http://schemas.microsoft.com/office/drawing/2014/main" id="{797D88DE-EB08-4B29-8F20-D5CB97A4E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7" name="Freeform 28">
              <a:extLst>
                <a:ext uri="{FF2B5EF4-FFF2-40B4-BE49-F238E27FC236}">
                  <a16:creationId xmlns:a16="http://schemas.microsoft.com/office/drawing/2014/main" id="{E556BD02-F2E5-42AF-AF25-03CAAE20C2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68" name="Freeform 29">
              <a:extLst>
                <a:ext uri="{FF2B5EF4-FFF2-40B4-BE49-F238E27FC236}">
                  <a16:creationId xmlns:a16="http://schemas.microsoft.com/office/drawing/2014/main" id="{65411AE2-81EF-4BFA-A35A-A15351EDCC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8" name="Freeform 30">
              <a:extLst>
                <a:ext uri="{FF2B5EF4-FFF2-40B4-BE49-F238E27FC236}">
                  <a16:creationId xmlns:a16="http://schemas.microsoft.com/office/drawing/2014/main" id="{11869CEB-472C-4CC0-8A93-CD65D0A17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0" name="Freeform 31">
              <a:extLst>
                <a:ext uri="{FF2B5EF4-FFF2-40B4-BE49-F238E27FC236}">
                  <a16:creationId xmlns:a16="http://schemas.microsoft.com/office/drawing/2014/main" id="{DA77CBC6-3324-4D92-851D-985077375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1" name="Freeform 32">
              <a:extLst>
                <a:ext uri="{FF2B5EF4-FFF2-40B4-BE49-F238E27FC236}">
                  <a16:creationId xmlns:a16="http://schemas.microsoft.com/office/drawing/2014/main" id="{1B3276EA-9F0A-4B2F-B70F-ED0EF12CDE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2" name="Rectangle 33">
              <a:extLst>
                <a:ext uri="{FF2B5EF4-FFF2-40B4-BE49-F238E27FC236}">
                  <a16:creationId xmlns:a16="http://schemas.microsoft.com/office/drawing/2014/main" id="{639F30AE-AAC5-41F2-AA9C-A1B040FD5F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3" name="Freeform 34">
              <a:extLst>
                <a:ext uri="{FF2B5EF4-FFF2-40B4-BE49-F238E27FC236}">
                  <a16:creationId xmlns:a16="http://schemas.microsoft.com/office/drawing/2014/main" id="{C5702EFB-9FC9-4867-84EF-80472629C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4" name="Freeform 35">
              <a:extLst>
                <a:ext uri="{FF2B5EF4-FFF2-40B4-BE49-F238E27FC236}">
                  <a16:creationId xmlns:a16="http://schemas.microsoft.com/office/drawing/2014/main" id="{FCB8F687-3733-407E-93CB-C9AC91379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5" name="Freeform 36">
              <a:extLst>
                <a:ext uri="{FF2B5EF4-FFF2-40B4-BE49-F238E27FC236}">
                  <a16:creationId xmlns:a16="http://schemas.microsoft.com/office/drawing/2014/main" id="{294DEB8D-5409-4E04-8758-B18C3708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6" name="Freeform 37">
              <a:extLst>
                <a:ext uri="{FF2B5EF4-FFF2-40B4-BE49-F238E27FC236}">
                  <a16:creationId xmlns:a16="http://schemas.microsoft.com/office/drawing/2014/main" id="{99AF88ED-F4BF-411D-BFAE-D404850D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7" name="Freeform 38">
              <a:extLst>
                <a:ext uri="{FF2B5EF4-FFF2-40B4-BE49-F238E27FC236}">
                  <a16:creationId xmlns:a16="http://schemas.microsoft.com/office/drawing/2014/main" id="{8A5F400B-44AF-42F9-9E3A-90F15F0FF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8" name="Freeform 39">
              <a:extLst>
                <a:ext uri="{FF2B5EF4-FFF2-40B4-BE49-F238E27FC236}">
                  <a16:creationId xmlns:a16="http://schemas.microsoft.com/office/drawing/2014/main" id="{F683648C-A59B-45BF-B12B-C3565B549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79" name="Freeform 40">
              <a:extLst>
                <a:ext uri="{FF2B5EF4-FFF2-40B4-BE49-F238E27FC236}">
                  <a16:creationId xmlns:a16="http://schemas.microsoft.com/office/drawing/2014/main" id="{6EBBB1B7-63EE-4A7A-A8F3-6E691B355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0" name="Freeform 41">
              <a:extLst>
                <a:ext uri="{FF2B5EF4-FFF2-40B4-BE49-F238E27FC236}">
                  <a16:creationId xmlns:a16="http://schemas.microsoft.com/office/drawing/2014/main" id="{1BC8DA5D-18F7-4BE5-A60C-BEB153AEF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1" name="Freeform 42">
              <a:extLst>
                <a:ext uri="{FF2B5EF4-FFF2-40B4-BE49-F238E27FC236}">
                  <a16:creationId xmlns:a16="http://schemas.microsoft.com/office/drawing/2014/main" id="{2C77F9CB-BBF4-4735-8FBD-88BFE4957B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2" name="Freeform 43">
              <a:extLst>
                <a:ext uri="{FF2B5EF4-FFF2-40B4-BE49-F238E27FC236}">
                  <a16:creationId xmlns:a16="http://schemas.microsoft.com/office/drawing/2014/main" id="{C03D174F-2F5B-4C62-9B1D-ABFFC01D3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3" name="Freeform 44">
              <a:extLst>
                <a:ext uri="{FF2B5EF4-FFF2-40B4-BE49-F238E27FC236}">
                  <a16:creationId xmlns:a16="http://schemas.microsoft.com/office/drawing/2014/main" id="{0312CF71-8F11-4DDB-A89D-097C70381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4" name="Rectangle 45">
              <a:extLst>
                <a:ext uri="{FF2B5EF4-FFF2-40B4-BE49-F238E27FC236}">
                  <a16:creationId xmlns:a16="http://schemas.microsoft.com/office/drawing/2014/main" id="{C5A7B3D7-673F-4FE6-984A-223B0A6A7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5" name="Freeform 46">
              <a:extLst>
                <a:ext uri="{FF2B5EF4-FFF2-40B4-BE49-F238E27FC236}">
                  <a16:creationId xmlns:a16="http://schemas.microsoft.com/office/drawing/2014/main" id="{E6B8ACF6-C533-4703-B72A-A8A83EDC3E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6" name="Freeform 47">
              <a:extLst>
                <a:ext uri="{FF2B5EF4-FFF2-40B4-BE49-F238E27FC236}">
                  <a16:creationId xmlns:a16="http://schemas.microsoft.com/office/drawing/2014/main" id="{04CF89EC-750E-4006-BFE8-1B32DE139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7" name="Freeform 48">
              <a:extLst>
                <a:ext uri="{FF2B5EF4-FFF2-40B4-BE49-F238E27FC236}">
                  <a16:creationId xmlns:a16="http://schemas.microsoft.com/office/drawing/2014/main" id="{0A415805-C61A-4642-BAE6-F1675BA48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8" name="Freeform 49">
              <a:extLst>
                <a:ext uri="{FF2B5EF4-FFF2-40B4-BE49-F238E27FC236}">
                  <a16:creationId xmlns:a16="http://schemas.microsoft.com/office/drawing/2014/main" id="{A93A4661-58EC-46B2-BC71-7D2ADA141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89" name="Freeform 50">
              <a:extLst>
                <a:ext uri="{FF2B5EF4-FFF2-40B4-BE49-F238E27FC236}">
                  <a16:creationId xmlns:a16="http://schemas.microsoft.com/office/drawing/2014/main" id="{ACE16DE1-30BE-49A6-BA25-056C5CCAB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0" name="Freeform 51">
              <a:extLst>
                <a:ext uri="{FF2B5EF4-FFF2-40B4-BE49-F238E27FC236}">
                  <a16:creationId xmlns:a16="http://schemas.microsoft.com/office/drawing/2014/main" id="{AE28BB13-CB72-47BA-B52E-A903D7C44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1" name="Freeform 52">
              <a:extLst>
                <a:ext uri="{FF2B5EF4-FFF2-40B4-BE49-F238E27FC236}">
                  <a16:creationId xmlns:a16="http://schemas.microsoft.com/office/drawing/2014/main" id="{CEF205C5-AD0D-4C6B-B99C-675734E93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2" name="Freeform 53">
              <a:extLst>
                <a:ext uri="{FF2B5EF4-FFF2-40B4-BE49-F238E27FC236}">
                  <a16:creationId xmlns:a16="http://schemas.microsoft.com/office/drawing/2014/main" id="{3EB80C49-8688-418A-B60D-D652107AC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3" name="Freeform 54">
              <a:extLst>
                <a:ext uri="{FF2B5EF4-FFF2-40B4-BE49-F238E27FC236}">
                  <a16:creationId xmlns:a16="http://schemas.microsoft.com/office/drawing/2014/main" id="{C84CF518-C638-4C72-A7E5-C7B06DB21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4" name="Freeform 55">
              <a:extLst>
                <a:ext uri="{FF2B5EF4-FFF2-40B4-BE49-F238E27FC236}">
                  <a16:creationId xmlns:a16="http://schemas.microsoft.com/office/drawing/2014/main" id="{248B7D57-815C-4F0B-BB28-3AE0E1B52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5" name="Freeform 56">
              <a:extLst>
                <a:ext uri="{FF2B5EF4-FFF2-40B4-BE49-F238E27FC236}">
                  <a16:creationId xmlns:a16="http://schemas.microsoft.com/office/drawing/2014/main" id="{A901B28C-B7DC-4DBD-9940-FAEBE9FF2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6" name="Freeform 57">
              <a:extLst>
                <a:ext uri="{FF2B5EF4-FFF2-40B4-BE49-F238E27FC236}">
                  <a16:creationId xmlns:a16="http://schemas.microsoft.com/office/drawing/2014/main" id="{F48B80E3-E884-43AC-AC29-A4AAE8BDD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397" name="Freeform 58">
              <a:extLst>
                <a:ext uri="{FF2B5EF4-FFF2-40B4-BE49-F238E27FC236}">
                  <a16:creationId xmlns:a16="http://schemas.microsoft.com/office/drawing/2014/main" id="{DD74EBEF-E28B-4A85-A8B5-0AA73914F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E780EDB-860D-19C8-6C49-7D1DC09D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0" y="1827747"/>
            <a:ext cx="2953129" cy="23219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Working demo</a:t>
            </a:r>
          </a:p>
        </p:txBody>
      </p:sp>
      <p:pic>
        <p:nvPicPr>
          <p:cNvPr id="16" name="Picture Placeholder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EF2A2E3-1EB3-BFD3-972B-4C4DBF96AC5B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4"/>
          <a:srcRect r="11786" b="-2"/>
          <a:stretch>
            <a:fillRect/>
          </a:stretch>
        </p:blipFill>
        <p:spPr>
          <a:xfrm>
            <a:off x="-5597" y="1"/>
            <a:ext cx="7558541" cy="3427413"/>
          </a:xfrm>
          <a:custGeom>
            <a:avLst/>
            <a:gdLst/>
            <a:ahLst/>
            <a:cxnLst/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2E1998D-21FD-367B-3440-1C4B94474493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5"/>
          <a:srcRect r="12420"/>
          <a:stretch>
            <a:fillRect/>
          </a:stretch>
        </p:blipFill>
        <p:spPr>
          <a:xfrm>
            <a:off x="-5597" y="3427414"/>
            <a:ext cx="7558541" cy="3430587"/>
          </a:xfrm>
          <a:custGeom>
            <a:avLst/>
            <a:gdLst/>
            <a:ahLst/>
            <a:cxnLst/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09D414ED-5E2D-4495-AD85-39B3765183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920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9A19AD86-8CE3-4F48-BE3E-B1B31F986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755854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grpSp>
        <p:nvGrpSpPr>
          <p:cNvPr id="403" name="Group 402">
            <a:extLst>
              <a:ext uri="{FF2B5EF4-FFF2-40B4-BE49-F238E27FC236}">
                <a16:creationId xmlns:a16="http://schemas.microsoft.com/office/drawing/2014/main" id="{4D99DDFF-97C9-44F3-8986-1BDC11328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404" name="Freeform 32">
              <a:extLst>
                <a:ext uri="{FF2B5EF4-FFF2-40B4-BE49-F238E27FC236}">
                  <a16:creationId xmlns:a16="http://schemas.microsoft.com/office/drawing/2014/main" id="{3FA40A33-68F3-469F-A1DE-7CFBC0D62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5" name="Freeform 33">
              <a:extLst>
                <a:ext uri="{FF2B5EF4-FFF2-40B4-BE49-F238E27FC236}">
                  <a16:creationId xmlns:a16="http://schemas.microsoft.com/office/drawing/2014/main" id="{D266A667-1482-4C18-AD2F-B6ADA5DF5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6" name="Freeform 34">
              <a:extLst>
                <a:ext uri="{FF2B5EF4-FFF2-40B4-BE49-F238E27FC236}">
                  <a16:creationId xmlns:a16="http://schemas.microsoft.com/office/drawing/2014/main" id="{8258769B-37F5-4E8D-8B00-38AC7386D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7" name="Freeform 35">
              <a:extLst>
                <a:ext uri="{FF2B5EF4-FFF2-40B4-BE49-F238E27FC236}">
                  <a16:creationId xmlns:a16="http://schemas.microsoft.com/office/drawing/2014/main" id="{C72433F1-70F8-4C17-BE50-1F9AEE946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9" name="Freeform 36">
              <a:extLst>
                <a:ext uri="{FF2B5EF4-FFF2-40B4-BE49-F238E27FC236}">
                  <a16:creationId xmlns:a16="http://schemas.microsoft.com/office/drawing/2014/main" id="{3C859C38-E0FE-4D14-B1E6-2C5CAB63B6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20" name="Freeform 37">
              <a:extLst>
                <a:ext uri="{FF2B5EF4-FFF2-40B4-BE49-F238E27FC236}">
                  <a16:creationId xmlns:a16="http://schemas.microsoft.com/office/drawing/2014/main" id="{792C2EA0-4DF9-47F4-BD05-197BD31A4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0" name="Freeform 38">
              <a:extLst>
                <a:ext uri="{FF2B5EF4-FFF2-40B4-BE49-F238E27FC236}">
                  <a16:creationId xmlns:a16="http://schemas.microsoft.com/office/drawing/2014/main" id="{8E125260-0096-4692-AADE-869F342713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1" name="Freeform 39">
              <a:extLst>
                <a:ext uri="{FF2B5EF4-FFF2-40B4-BE49-F238E27FC236}">
                  <a16:creationId xmlns:a16="http://schemas.microsoft.com/office/drawing/2014/main" id="{2431D55A-3809-4013-8946-8303EA4C0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2" name="Freeform 40">
              <a:extLst>
                <a:ext uri="{FF2B5EF4-FFF2-40B4-BE49-F238E27FC236}">
                  <a16:creationId xmlns:a16="http://schemas.microsoft.com/office/drawing/2014/main" id="{3E8D9EE6-A386-47E6-B9D0-65C399718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3" name="Rectangle 41">
              <a:extLst>
                <a:ext uri="{FF2B5EF4-FFF2-40B4-BE49-F238E27FC236}">
                  <a16:creationId xmlns:a16="http://schemas.microsoft.com/office/drawing/2014/main" id="{BFB37BA3-15CE-410A-B78D-62BF82E02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1315738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6D745FD87D0D4F87BF74F7C2D5AFDC" ma:contentTypeVersion="1" ma:contentTypeDescription="Create a new document." ma:contentTypeScope="" ma:versionID="b4fabff9f4278234d06047a9b3d5fd7d">
  <xsd:schema xmlns:xsd="http://www.w3.org/2001/XMLSchema" xmlns:xs="http://www.w3.org/2001/XMLSchema" xmlns:p="http://schemas.microsoft.com/office/2006/metadata/properties" xmlns:ns3="89a7dc5f-0a3a-4b9b-b955-ded05234273f" targetNamespace="http://schemas.microsoft.com/office/2006/metadata/properties" ma:root="true" ma:fieldsID="aa63ffe501b8bee16aa9585c1d3cd286" ns3:_="">
    <xsd:import namespace="89a7dc5f-0a3a-4b9b-b955-ded05234273f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a7dc5f-0a3a-4b9b-b955-ded05234273f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9DE9EED-77F4-489B-9C6E-F14A73934B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a7dc5f-0a3a-4b9b-b955-ded05234273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B60FF6-6DDC-4962-A19A-01694C3E7D0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41B918-38B2-4AC7-BC68-686F2255217C}">
  <ds:schemaRefs>
    <ds:schemaRef ds:uri="http://schemas.microsoft.com/office/2006/metadata/properties"/>
    <ds:schemaRef ds:uri="http://www.w3.org/XML/1998/namespace"/>
    <ds:schemaRef ds:uri="http://purl.org/dc/dcmitype/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89a7dc5f-0a3a-4b9b-b955-ded05234273f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120</TotalTime>
  <Words>180</Words>
  <Application>Microsoft Office PowerPoint</Application>
  <PresentationFormat>Widescreen</PresentationFormat>
  <Paragraphs>49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Arial</vt:lpstr>
      <vt:lpstr>Tw Cen MT</vt:lpstr>
      <vt:lpstr>Circuit</vt:lpstr>
      <vt:lpstr>AI Market Analysis Agent</vt:lpstr>
      <vt:lpstr>PowerPoint Presentation</vt:lpstr>
      <vt:lpstr>Problem Statement</vt:lpstr>
      <vt:lpstr>Solution Overview </vt:lpstr>
      <vt:lpstr>Tech Stack</vt:lpstr>
      <vt:lpstr>Architecture Diagram</vt:lpstr>
      <vt:lpstr>LangGraph Agent Workflow</vt:lpstr>
      <vt:lpstr>Key Features </vt:lpstr>
      <vt:lpstr>Working demo</vt:lpstr>
      <vt:lpstr>PowerPoint Presentation</vt:lpstr>
      <vt:lpstr>PowerPoint Presentation</vt:lpstr>
      <vt:lpstr>PowerPoint Presentation</vt:lpstr>
      <vt:lpstr>PowerPoint Presentation</vt:lpstr>
      <vt:lpstr>Takeaways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Venkata Naga Chand P S G</dc:creator>
  <cp:lastModifiedBy>Venkatasivakumar Pulicharla</cp:lastModifiedBy>
  <cp:revision>3</cp:revision>
  <dcterms:created xsi:type="dcterms:W3CDTF">2025-07-03T15:50:58Z</dcterms:created>
  <dcterms:modified xsi:type="dcterms:W3CDTF">2025-07-04T07:56:01Z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0x010100AD6D745FD87D0D4F87BF74F7C2D5AFDC</vt:lpwstr>
  </property>
</Properties>
</file>

<file path=docProps/thumbnail.jpeg>
</file>